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0"/>
  </p:notesMasterIdLst>
  <p:sldIdLst>
    <p:sldId id="256" r:id="rId2"/>
    <p:sldId id="257" r:id="rId3"/>
    <p:sldId id="277" r:id="rId4"/>
    <p:sldId id="289" r:id="rId5"/>
    <p:sldId id="267" r:id="rId6"/>
    <p:sldId id="291" r:id="rId7"/>
    <p:sldId id="262" r:id="rId8"/>
    <p:sldId id="266" r:id="rId9"/>
  </p:sldIdLst>
  <p:sldSz cx="9144000" cy="5143500" type="screen16x9"/>
  <p:notesSz cx="6858000" cy="9144000"/>
  <p:embeddedFontLst>
    <p:embeddedFont>
      <p:font typeface="Anaheim" panose="020B0604020202020204" charset="0"/>
      <p:regular r:id="rId11"/>
      <p:bold r:id="rId12"/>
    </p:embeddedFont>
    <p:embeddedFont>
      <p:font typeface="Franklin Gothic Heavy" panose="020B0903020102020204" pitchFamily="34" charset="0"/>
      <p:regular r:id="rId13"/>
      <p:italic r:id="rId14"/>
    </p:embeddedFont>
    <p:embeddedFont>
      <p:font typeface="Franklin Gothic Medium" panose="020B0603020102020204" pitchFamily="34" charset="0"/>
      <p:regular r:id="rId15"/>
      <p:italic r:id="rId16"/>
    </p:embeddedFont>
    <p:embeddedFont>
      <p:font typeface="Zen Dots" panose="020B0604020202020204" charset="0"/>
      <p:regular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54">
          <p15:clr>
            <a:srgbClr val="9AA0A6"/>
          </p15:clr>
        </p15:guide>
        <p15:guide id="2" orient="horz" pos="602">
          <p15:clr>
            <a:srgbClr val="9AA0A6"/>
          </p15:clr>
        </p15:guide>
        <p15:guide id="3" orient="horz" pos="340">
          <p15:clr>
            <a:srgbClr val="9AA0A6"/>
          </p15:clr>
        </p15:guide>
        <p15:guide id="4" pos="5306">
          <p15:clr>
            <a:srgbClr val="9AA0A6"/>
          </p15:clr>
        </p15:guide>
        <p15:guide id="5" orient="horz" pos="290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C2C0249-1CF9-41C6-8C8A-40F86A111E63}">
  <a:tblStyle styleId="{EC2C0249-1CF9-41C6-8C8A-40F86A111E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874" y="158"/>
      </p:cViewPr>
      <p:guideLst>
        <p:guide pos="454"/>
        <p:guide orient="horz" pos="602"/>
        <p:guide orient="horz" pos="340"/>
        <p:guide pos="5306"/>
        <p:guide orient="horz" pos="29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ad36770f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ad36770f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ge1d9017b4e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3" name="Google Shape;2453;ge1d9017b4e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ad36770f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ad36770f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3262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ge129d2a63f_0_19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0" name="Google Shape;1720;ge129d2a63f_0_19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e0d68fe5e7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e0d68fe5e7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e129d2a63f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4" name="Google Shape;1714;ge129d2a63f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11" name="Google Shape;11;p2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" name="Google Shape;19;p2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0" name="Google Shape;20;p2"/>
          <p:cNvGrpSpPr/>
          <p:nvPr/>
        </p:nvGrpSpPr>
        <p:grpSpPr>
          <a:xfrm>
            <a:off x="371330" y="3441041"/>
            <a:ext cx="8400431" cy="1380780"/>
            <a:chOff x="4122825" y="2769975"/>
            <a:chExt cx="4390775" cy="1934950"/>
          </a:xfrm>
        </p:grpSpPr>
        <p:sp>
          <p:nvSpPr>
            <p:cNvPr id="21" name="Google Shape;21;p2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4" name="Google Shape;44;p2"/>
          <p:cNvCxnSpPr/>
          <p:nvPr/>
        </p:nvCxnSpPr>
        <p:spPr>
          <a:xfrm>
            <a:off x="372000" y="2007600"/>
            <a:ext cx="14955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45;p2"/>
          <p:cNvCxnSpPr/>
          <p:nvPr/>
        </p:nvCxnSpPr>
        <p:spPr>
          <a:xfrm>
            <a:off x="7276500" y="2007600"/>
            <a:ext cx="14955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" name="Google Shape;46;p2"/>
          <p:cNvGrpSpPr/>
          <p:nvPr/>
        </p:nvGrpSpPr>
        <p:grpSpPr>
          <a:xfrm>
            <a:off x="4313685" y="2999817"/>
            <a:ext cx="530320" cy="530308"/>
            <a:chOff x="5720325" y="1250450"/>
            <a:chExt cx="1103225" cy="1103200"/>
          </a:xfrm>
        </p:grpSpPr>
        <p:sp>
          <p:nvSpPr>
            <p:cNvPr id="47" name="Google Shape;47;p2"/>
            <p:cNvSpPr/>
            <p:nvPr/>
          </p:nvSpPr>
          <p:spPr>
            <a:xfrm>
              <a:off x="5720325" y="1250450"/>
              <a:ext cx="1103225" cy="551600"/>
            </a:xfrm>
            <a:custGeom>
              <a:avLst/>
              <a:gdLst/>
              <a:ahLst/>
              <a:cxnLst/>
              <a:rect l="l" t="t" r="r" b="b"/>
              <a:pathLst>
                <a:path w="44129" h="22064" extrusionOk="0">
                  <a:moveTo>
                    <a:pt x="22064" y="0"/>
                  </a:moveTo>
                  <a:cubicBezTo>
                    <a:pt x="9879" y="0"/>
                    <a:pt x="1" y="9878"/>
                    <a:pt x="1" y="22064"/>
                  </a:cubicBezTo>
                  <a:lnTo>
                    <a:pt x="44128" y="22064"/>
                  </a:lnTo>
                  <a:cubicBezTo>
                    <a:pt x="44128" y="9878"/>
                    <a:pt x="34250" y="0"/>
                    <a:pt x="2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822600" y="2122000"/>
              <a:ext cx="898725" cy="38425"/>
            </a:xfrm>
            <a:custGeom>
              <a:avLst/>
              <a:gdLst/>
              <a:ahLst/>
              <a:cxnLst/>
              <a:rect l="l" t="t" r="r" b="b"/>
              <a:pathLst>
                <a:path w="35949" h="1537" extrusionOk="0">
                  <a:moveTo>
                    <a:pt x="0" y="0"/>
                  </a:moveTo>
                  <a:cubicBezTo>
                    <a:pt x="378" y="531"/>
                    <a:pt x="780" y="1043"/>
                    <a:pt x="1203" y="1537"/>
                  </a:cubicBezTo>
                  <a:lnTo>
                    <a:pt x="34746" y="1537"/>
                  </a:lnTo>
                  <a:cubicBezTo>
                    <a:pt x="35168" y="1043"/>
                    <a:pt x="35570" y="531"/>
                    <a:pt x="35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985075" y="2273275"/>
              <a:ext cx="573750" cy="29675"/>
            </a:xfrm>
            <a:custGeom>
              <a:avLst/>
              <a:gdLst/>
              <a:ahLst/>
              <a:cxnLst/>
              <a:rect l="l" t="t" r="r" b="b"/>
              <a:pathLst>
                <a:path w="22950" h="1187" extrusionOk="0">
                  <a:moveTo>
                    <a:pt x="1" y="0"/>
                  </a:moveTo>
                  <a:cubicBezTo>
                    <a:pt x="717" y="438"/>
                    <a:pt x="1460" y="833"/>
                    <a:pt x="2226" y="1187"/>
                  </a:cubicBezTo>
                  <a:lnTo>
                    <a:pt x="20725" y="1187"/>
                  </a:lnTo>
                  <a:cubicBezTo>
                    <a:pt x="21490" y="833"/>
                    <a:pt x="22233" y="435"/>
                    <a:pt x="229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898675" y="2208175"/>
              <a:ext cx="746500" cy="28125"/>
            </a:xfrm>
            <a:custGeom>
              <a:avLst/>
              <a:gdLst/>
              <a:ahLst/>
              <a:cxnLst/>
              <a:rect l="l" t="t" r="r" b="b"/>
              <a:pathLst>
                <a:path w="29860" h="1125" extrusionOk="0">
                  <a:moveTo>
                    <a:pt x="1" y="0"/>
                  </a:moveTo>
                  <a:cubicBezTo>
                    <a:pt x="427" y="391"/>
                    <a:pt x="867" y="767"/>
                    <a:pt x="1323" y="1125"/>
                  </a:cubicBezTo>
                  <a:lnTo>
                    <a:pt x="28538" y="1125"/>
                  </a:lnTo>
                  <a:cubicBezTo>
                    <a:pt x="28994" y="767"/>
                    <a:pt x="29435" y="391"/>
                    <a:pt x="29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725875" y="1880175"/>
              <a:ext cx="1092175" cy="54600"/>
            </a:xfrm>
            <a:custGeom>
              <a:avLst/>
              <a:gdLst/>
              <a:ahLst/>
              <a:cxnLst/>
              <a:rect l="l" t="t" r="r" b="b"/>
              <a:pathLst>
                <a:path w="43687" h="2184" extrusionOk="0">
                  <a:moveTo>
                    <a:pt x="0" y="1"/>
                  </a:moveTo>
                  <a:cubicBezTo>
                    <a:pt x="106" y="741"/>
                    <a:pt x="246" y="1469"/>
                    <a:pt x="423" y="2184"/>
                  </a:cubicBezTo>
                  <a:lnTo>
                    <a:pt x="43264" y="2184"/>
                  </a:lnTo>
                  <a:cubicBezTo>
                    <a:pt x="43440" y="1468"/>
                    <a:pt x="43581" y="740"/>
                    <a:pt x="43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762450" y="2013750"/>
              <a:ext cx="1019000" cy="45250"/>
            </a:xfrm>
            <a:custGeom>
              <a:avLst/>
              <a:gdLst/>
              <a:ahLst/>
              <a:cxnLst/>
              <a:rect l="l" t="t" r="r" b="b"/>
              <a:pathLst>
                <a:path w="40760" h="1810" extrusionOk="0">
                  <a:moveTo>
                    <a:pt x="1" y="1"/>
                  </a:moveTo>
                  <a:cubicBezTo>
                    <a:pt x="257" y="620"/>
                    <a:pt x="542" y="1222"/>
                    <a:pt x="853" y="1810"/>
                  </a:cubicBezTo>
                  <a:lnTo>
                    <a:pt x="39908" y="1810"/>
                  </a:lnTo>
                  <a:cubicBezTo>
                    <a:pt x="40218" y="1222"/>
                    <a:pt x="40502" y="618"/>
                    <a:pt x="407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109250" y="2329250"/>
              <a:ext cx="325425" cy="24400"/>
            </a:xfrm>
            <a:custGeom>
              <a:avLst/>
              <a:gdLst/>
              <a:ahLst/>
              <a:cxnLst/>
              <a:rect l="l" t="t" r="r" b="b"/>
              <a:pathLst>
                <a:path w="13017" h="976" extrusionOk="0">
                  <a:moveTo>
                    <a:pt x="1" y="1"/>
                  </a:moveTo>
                  <a:cubicBezTo>
                    <a:pt x="2058" y="636"/>
                    <a:pt x="4244" y="976"/>
                    <a:pt x="6509" y="976"/>
                  </a:cubicBezTo>
                  <a:cubicBezTo>
                    <a:pt x="8773" y="976"/>
                    <a:pt x="10959" y="634"/>
                    <a:pt x="130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1319275" y="590075"/>
            <a:ext cx="6505500" cy="240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2904775" y="3440920"/>
            <a:ext cx="3334500" cy="448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SECTION_HEADER_2">
    <p:bg>
      <p:bgPr>
        <a:solidFill>
          <a:schemeClr val="accent5"/>
        </a:solidFill>
        <a:effectLst/>
      </p:bgPr>
    </p:bg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Google Shape;1121;p26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26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3" name="Google Shape;1123;p26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1124" name="Google Shape;1124;p26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6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6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6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6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26"/>
          <p:cNvGrpSpPr/>
          <p:nvPr/>
        </p:nvGrpSpPr>
        <p:grpSpPr>
          <a:xfrm>
            <a:off x="371330" y="3818004"/>
            <a:ext cx="8400431" cy="1003659"/>
            <a:chOff x="4122825" y="2769975"/>
            <a:chExt cx="4390775" cy="1934950"/>
          </a:xfrm>
        </p:grpSpPr>
        <p:sp>
          <p:nvSpPr>
            <p:cNvPr id="1130" name="Google Shape;1130;p26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6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6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6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6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6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6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6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6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6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6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6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6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6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6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6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6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6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6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6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6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6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6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3" name="Google Shape;1153;p26"/>
          <p:cNvGrpSpPr/>
          <p:nvPr/>
        </p:nvGrpSpPr>
        <p:grpSpPr>
          <a:xfrm rot="10800000" flipH="1">
            <a:off x="371330" y="540079"/>
            <a:ext cx="8400431" cy="1003659"/>
            <a:chOff x="4122825" y="2769975"/>
            <a:chExt cx="4390775" cy="1934950"/>
          </a:xfrm>
        </p:grpSpPr>
        <p:sp>
          <p:nvSpPr>
            <p:cNvPr id="1154" name="Google Shape;1154;p26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6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6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6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6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6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6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6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6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6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6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6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6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6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6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6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6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6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6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6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6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6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6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TITLE_ONLY_1"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8" name="Google Shape;1178;p27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9" name="Google Shape;1179;p27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1180" name="Google Shape;1180;p27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1181" name="Google Shape;1181;p27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82" name="Google Shape;1182;p27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1183" name="Google Shape;1183;p27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1184;p27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" name="Google Shape;1185;p27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6" name="Google Shape;1186;p27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" name="Google Shape;1187;p27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" name="Google Shape;1188;p27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189" name="Google Shape;1189;p27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1190" name="Google Shape;1190;p27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MAIN_POINT_1">
    <p:bg>
      <p:bgPr>
        <a:solidFill>
          <a:schemeClr val="accent2"/>
        </a:solidFill>
        <a:effectLst/>
      </p:bgPr>
    </p:bg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2" name="Google Shape;1192;p28"/>
          <p:cNvGrpSpPr/>
          <p:nvPr/>
        </p:nvGrpSpPr>
        <p:grpSpPr>
          <a:xfrm rot="816243">
            <a:off x="7885012" y="585070"/>
            <a:ext cx="624221" cy="2019733"/>
            <a:chOff x="6505688" y="3123675"/>
            <a:chExt cx="624250" cy="2019825"/>
          </a:xfrm>
        </p:grpSpPr>
        <p:sp>
          <p:nvSpPr>
            <p:cNvPr id="1193" name="Google Shape;1193;p28"/>
            <p:cNvSpPr/>
            <p:nvPr/>
          </p:nvSpPr>
          <p:spPr>
            <a:xfrm>
              <a:off x="6666113" y="3575400"/>
              <a:ext cx="322850" cy="555300"/>
            </a:xfrm>
            <a:custGeom>
              <a:avLst/>
              <a:gdLst/>
              <a:ahLst/>
              <a:cxnLst/>
              <a:rect l="l" t="t" r="r" b="b"/>
              <a:pathLst>
                <a:path w="12914" h="22212" extrusionOk="0">
                  <a:moveTo>
                    <a:pt x="6599" y="1"/>
                  </a:moveTo>
                  <a:cubicBezTo>
                    <a:pt x="6584" y="1"/>
                    <a:pt x="6568" y="1"/>
                    <a:pt x="6552" y="1"/>
                  </a:cubicBezTo>
                  <a:lnTo>
                    <a:pt x="6198" y="4"/>
                  </a:lnTo>
                  <a:cubicBezTo>
                    <a:pt x="2777" y="30"/>
                    <a:pt x="1" y="2848"/>
                    <a:pt x="25" y="6268"/>
                  </a:cubicBezTo>
                  <a:lnTo>
                    <a:pt x="99" y="16039"/>
                  </a:lnTo>
                  <a:cubicBezTo>
                    <a:pt x="123" y="19443"/>
                    <a:pt x="2916" y="22211"/>
                    <a:pt x="6315" y="22211"/>
                  </a:cubicBezTo>
                  <a:cubicBezTo>
                    <a:pt x="6331" y="22211"/>
                    <a:pt x="6346" y="22211"/>
                    <a:pt x="6362" y="22211"/>
                  </a:cubicBezTo>
                  <a:lnTo>
                    <a:pt x="6717" y="22210"/>
                  </a:lnTo>
                  <a:cubicBezTo>
                    <a:pt x="10137" y="22183"/>
                    <a:pt x="12914" y="19364"/>
                    <a:pt x="12891" y="15944"/>
                  </a:cubicBezTo>
                  <a:lnTo>
                    <a:pt x="12818" y="6174"/>
                  </a:lnTo>
                  <a:cubicBezTo>
                    <a:pt x="12791" y="2769"/>
                    <a:pt x="9999" y="1"/>
                    <a:pt x="65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8"/>
            <p:cNvSpPr/>
            <p:nvPr/>
          </p:nvSpPr>
          <p:spPr>
            <a:xfrm>
              <a:off x="6668613" y="3230325"/>
              <a:ext cx="58900" cy="480150"/>
            </a:xfrm>
            <a:custGeom>
              <a:avLst/>
              <a:gdLst/>
              <a:ahLst/>
              <a:cxnLst/>
              <a:rect l="l" t="t" r="r" b="b"/>
              <a:pathLst>
                <a:path w="2356" h="19206" extrusionOk="0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7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0"/>
                    <a:pt x="634" y="19206"/>
                    <a:pt x="1241" y="19206"/>
                  </a:cubicBezTo>
                  <a:cubicBezTo>
                    <a:pt x="1244" y="19206"/>
                    <a:pt x="1247" y="19206"/>
                    <a:pt x="1251" y="19206"/>
                  </a:cubicBezTo>
                  <a:cubicBezTo>
                    <a:pt x="1860" y="19200"/>
                    <a:pt x="2355" y="18698"/>
                    <a:pt x="2352" y="18088"/>
                  </a:cubicBezTo>
                  <a:lnTo>
                    <a:pt x="2225" y="1102"/>
                  </a:lnTo>
                  <a:cubicBezTo>
                    <a:pt x="2219" y="496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8"/>
            <p:cNvSpPr/>
            <p:nvPr/>
          </p:nvSpPr>
          <p:spPr>
            <a:xfrm>
              <a:off x="6845513" y="3147925"/>
              <a:ext cx="58875" cy="480150"/>
            </a:xfrm>
            <a:custGeom>
              <a:avLst/>
              <a:gdLst/>
              <a:ahLst/>
              <a:cxnLst/>
              <a:rect l="l" t="t" r="r" b="b"/>
              <a:pathLst>
                <a:path w="2355" h="19206" extrusionOk="0">
                  <a:moveTo>
                    <a:pt x="1115" y="1"/>
                  </a:moveTo>
                  <a:cubicBezTo>
                    <a:pt x="1112" y="1"/>
                    <a:pt x="1110" y="1"/>
                    <a:pt x="1107" y="1"/>
                  </a:cubicBezTo>
                  <a:cubicBezTo>
                    <a:pt x="498" y="7"/>
                    <a:pt x="0" y="509"/>
                    <a:pt x="6" y="1120"/>
                  </a:cubicBezTo>
                  <a:lnTo>
                    <a:pt x="133" y="18104"/>
                  </a:lnTo>
                  <a:cubicBezTo>
                    <a:pt x="137" y="18712"/>
                    <a:pt x="635" y="19206"/>
                    <a:pt x="1240" y="19206"/>
                  </a:cubicBezTo>
                  <a:cubicBezTo>
                    <a:pt x="1243" y="19206"/>
                    <a:pt x="1247" y="19206"/>
                    <a:pt x="1250" y="19206"/>
                  </a:cubicBezTo>
                  <a:cubicBezTo>
                    <a:pt x="1860" y="19201"/>
                    <a:pt x="2355" y="18698"/>
                    <a:pt x="2352" y="18088"/>
                  </a:cubicBezTo>
                  <a:lnTo>
                    <a:pt x="2224" y="1102"/>
                  </a:lnTo>
                  <a:cubicBezTo>
                    <a:pt x="2219" y="496"/>
                    <a:pt x="1721" y="1"/>
                    <a:pt x="1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8"/>
            <p:cNvSpPr/>
            <p:nvPr/>
          </p:nvSpPr>
          <p:spPr>
            <a:xfrm>
              <a:off x="6929863" y="3303225"/>
              <a:ext cx="58925" cy="480125"/>
            </a:xfrm>
            <a:custGeom>
              <a:avLst/>
              <a:gdLst/>
              <a:ahLst/>
              <a:cxnLst/>
              <a:rect l="l" t="t" r="r" b="b"/>
              <a:pathLst>
                <a:path w="2357" h="19205" extrusionOk="0">
                  <a:moveTo>
                    <a:pt x="1116" y="0"/>
                  </a:moveTo>
                  <a:cubicBezTo>
                    <a:pt x="1113" y="0"/>
                    <a:pt x="1110" y="0"/>
                    <a:pt x="1108" y="0"/>
                  </a:cubicBezTo>
                  <a:cubicBezTo>
                    <a:pt x="497" y="5"/>
                    <a:pt x="1" y="508"/>
                    <a:pt x="6" y="1117"/>
                  </a:cubicBezTo>
                  <a:lnTo>
                    <a:pt x="132" y="18103"/>
                  </a:lnTo>
                  <a:cubicBezTo>
                    <a:pt x="138" y="18711"/>
                    <a:pt x="637" y="19205"/>
                    <a:pt x="1246" y="19205"/>
                  </a:cubicBezTo>
                  <a:cubicBezTo>
                    <a:pt x="1247" y="19205"/>
                    <a:pt x="1249" y="19205"/>
                    <a:pt x="1251" y="19205"/>
                  </a:cubicBezTo>
                  <a:cubicBezTo>
                    <a:pt x="1860" y="19199"/>
                    <a:pt x="2357" y="18697"/>
                    <a:pt x="2352" y="18086"/>
                  </a:cubicBezTo>
                  <a:lnTo>
                    <a:pt x="2225" y="1102"/>
                  </a:lnTo>
                  <a:cubicBezTo>
                    <a:pt x="2219" y="494"/>
                    <a:pt x="1722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8"/>
            <p:cNvSpPr/>
            <p:nvPr/>
          </p:nvSpPr>
          <p:spPr>
            <a:xfrm>
              <a:off x="6756588" y="3123675"/>
              <a:ext cx="58900" cy="480150"/>
            </a:xfrm>
            <a:custGeom>
              <a:avLst/>
              <a:gdLst/>
              <a:ahLst/>
              <a:cxnLst/>
              <a:rect l="l" t="t" r="r" b="b"/>
              <a:pathLst>
                <a:path w="2356" h="19206" extrusionOk="0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5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1"/>
                    <a:pt x="636" y="19206"/>
                    <a:pt x="1243" y="19206"/>
                  </a:cubicBezTo>
                  <a:cubicBezTo>
                    <a:pt x="1246" y="19206"/>
                    <a:pt x="1248" y="19206"/>
                    <a:pt x="1251" y="19206"/>
                  </a:cubicBezTo>
                  <a:cubicBezTo>
                    <a:pt x="1860" y="19200"/>
                    <a:pt x="2355" y="18698"/>
                    <a:pt x="2353" y="18087"/>
                  </a:cubicBezTo>
                  <a:lnTo>
                    <a:pt x="2225" y="1103"/>
                  </a:lnTo>
                  <a:cubicBezTo>
                    <a:pt x="2220" y="495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8"/>
            <p:cNvSpPr/>
            <p:nvPr/>
          </p:nvSpPr>
          <p:spPr>
            <a:xfrm>
              <a:off x="6906838" y="3509750"/>
              <a:ext cx="223100" cy="595575"/>
            </a:xfrm>
            <a:custGeom>
              <a:avLst/>
              <a:gdLst/>
              <a:ahLst/>
              <a:cxnLst/>
              <a:rect l="l" t="t" r="r" b="b"/>
              <a:pathLst>
                <a:path w="8924" h="23823" extrusionOk="0">
                  <a:moveTo>
                    <a:pt x="8924" y="1"/>
                  </a:moveTo>
                  <a:lnTo>
                    <a:pt x="8924" y="1"/>
                  </a:lnTo>
                  <a:cubicBezTo>
                    <a:pt x="5941" y="1061"/>
                    <a:pt x="6087" y="4840"/>
                    <a:pt x="5299" y="7607"/>
                  </a:cubicBezTo>
                  <a:cubicBezTo>
                    <a:pt x="4845" y="9202"/>
                    <a:pt x="3410" y="13717"/>
                    <a:pt x="1715" y="13717"/>
                  </a:cubicBezTo>
                  <a:cubicBezTo>
                    <a:pt x="1221" y="13717"/>
                    <a:pt x="705" y="13334"/>
                    <a:pt x="185" y="12385"/>
                  </a:cubicBezTo>
                  <a:lnTo>
                    <a:pt x="0" y="23823"/>
                  </a:lnTo>
                  <a:cubicBezTo>
                    <a:pt x="3803" y="23505"/>
                    <a:pt x="5195" y="17626"/>
                    <a:pt x="5886" y="14373"/>
                  </a:cubicBezTo>
                  <a:cubicBezTo>
                    <a:pt x="6887" y="9654"/>
                    <a:pt x="8206" y="4819"/>
                    <a:pt x="89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8"/>
            <p:cNvSpPr/>
            <p:nvPr/>
          </p:nvSpPr>
          <p:spPr>
            <a:xfrm>
              <a:off x="6747688" y="3669775"/>
              <a:ext cx="185600" cy="234225"/>
            </a:xfrm>
            <a:custGeom>
              <a:avLst/>
              <a:gdLst/>
              <a:ahLst/>
              <a:cxnLst/>
              <a:rect l="l" t="t" r="r" b="b"/>
              <a:pathLst>
                <a:path w="7424" h="9369" extrusionOk="0">
                  <a:moveTo>
                    <a:pt x="3954" y="0"/>
                  </a:moveTo>
                  <a:cubicBezTo>
                    <a:pt x="2326" y="0"/>
                    <a:pt x="553" y="680"/>
                    <a:pt x="1" y="1987"/>
                  </a:cubicBezTo>
                  <a:lnTo>
                    <a:pt x="5" y="2486"/>
                  </a:lnTo>
                  <a:cubicBezTo>
                    <a:pt x="2248" y="4264"/>
                    <a:pt x="3089" y="6633"/>
                    <a:pt x="3547" y="9368"/>
                  </a:cubicBezTo>
                  <a:cubicBezTo>
                    <a:pt x="3369" y="6946"/>
                    <a:pt x="4597" y="3596"/>
                    <a:pt x="6951" y="2642"/>
                  </a:cubicBezTo>
                  <a:cubicBezTo>
                    <a:pt x="7423" y="856"/>
                    <a:pt x="5781" y="0"/>
                    <a:pt x="3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8"/>
            <p:cNvSpPr/>
            <p:nvPr/>
          </p:nvSpPr>
          <p:spPr>
            <a:xfrm>
              <a:off x="6505688" y="4325575"/>
              <a:ext cx="268950" cy="748475"/>
            </a:xfrm>
            <a:custGeom>
              <a:avLst/>
              <a:gdLst/>
              <a:ahLst/>
              <a:cxnLst/>
              <a:rect l="l" t="t" r="r" b="b"/>
              <a:pathLst>
                <a:path w="10758" h="29939" extrusionOk="0">
                  <a:moveTo>
                    <a:pt x="9635" y="1"/>
                  </a:moveTo>
                  <a:cubicBezTo>
                    <a:pt x="8785" y="1045"/>
                    <a:pt x="7633" y="1937"/>
                    <a:pt x="6784" y="2853"/>
                  </a:cubicBezTo>
                  <a:cubicBezTo>
                    <a:pt x="303" y="9833"/>
                    <a:pt x="0" y="19384"/>
                    <a:pt x="1838" y="28238"/>
                  </a:cubicBezTo>
                  <a:cubicBezTo>
                    <a:pt x="2043" y="29228"/>
                    <a:pt x="2918" y="29938"/>
                    <a:pt x="3928" y="29938"/>
                  </a:cubicBezTo>
                  <a:lnTo>
                    <a:pt x="8483" y="29938"/>
                  </a:lnTo>
                  <a:cubicBezTo>
                    <a:pt x="9656" y="29938"/>
                    <a:pt x="10609" y="28991"/>
                    <a:pt x="10615" y="27818"/>
                  </a:cubicBezTo>
                  <a:cubicBezTo>
                    <a:pt x="10643" y="22553"/>
                    <a:pt x="10718" y="8790"/>
                    <a:pt x="10758" y="1597"/>
                  </a:cubicBezTo>
                  <a:cubicBezTo>
                    <a:pt x="10346" y="1096"/>
                    <a:pt x="9971" y="564"/>
                    <a:pt x="96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8"/>
            <p:cNvSpPr/>
            <p:nvPr/>
          </p:nvSpPr>
          <p:spPr>
            <a:xfrm>
              <a:off x="6515438" y="4366125"/>
              <a:ext cx="219375" cy="610225"/>
            </a:xfrm>
            <a:custGeom>
              <a:avLst/>
              <a:gdLst/>
              <a:ahLst/>
              <a:cxnLst/>
              <a:rect l="l" t="t" r="r" b="b"/>
              <a:pathLst>
                <a:path w="8775" h="24409" extrusionOk="0">
                  <a:moveTo>
                    <a:pt x="7857" y="1"/>
                  </a:moveTo>
                  <a:cubicBezTo>
                    <a:pt x="7163" y="852"/>
                    <a:pt x="6226" y="1579"/>
                    <a:pt x="5533" y="2325"/>
                  </a:cubicBezTo>
                  <a:cubicBezTo>
                    <a:pt x="248" y="8016"/>
                    <a:pt x="1" y="15804"/>
                    <a:pt x="1500" y="23024"/>
                  </a:cubicBezTo>
                  <a:cubicBezTo>
                    <a:pt x="1667" y="23829"/>
                    <a:pt x="2380" y="24408"/>
                    <a:pt x="3204" y="24408"/>
                  </a:cubicBezTo>
                  <a:lnTo>
                    <a:pt x="6917" y="24408"/>
                  </a:lnTo>
                  <a:cubicBezTo>
                    <a:pt x="7874" y="24408"/>
                    <a:pt x="8651" y="23637"/>
                    <a:pt x="8655" y="22682"/>
                  </a:cubicBezTo>
                  <a:cubicBezTo>
                    <a:pt x="8680" y="18387"/>
                    <a:pt x="8741" y="7165"/>
                    <a:pt x="8774" y="1300"/>
                  </a:cubicBezTo>
                  <a:cubicBezTo>
                    <a:pt x="8438" y="892"/>
                    <a:pt x="8130" y="460"/>
                    <a:pt x="7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8"/>
            <p:cNvSpPr/>
            <p:nvPr/>
          </p:nvSpPr>
          <p:spPr>
            <a:xfrm>
              <a:off x="6892288" y="4372700"/>
              <a:ext cx="219950" cy="580550"/>
            </a:xfrm>
            <a:custGeom>
              <a:avLst/>
              <a:gdLst/>
              <a:ahLst/>
              <a:cxnLst/>
              <a:rect l="l" t="t" r="r" b="b"/>
              <a:pathLst>
                <a:path w="8798" h="23222" extrusionOk="0">
                  <a:moveTo>
                    <a:pt x="1250" y="1"/>
                  </a:moveTo>
                  <a:cubicBezTo>
                    <a:pt x="1222" y="1"/>
                    <a:pt x="1195" y="2"/>
                    <a:pt x="1167" y="4"/>
                  </a:cubicBezTo>
                  <a:cubicBezTo>
                    <a:pt x="431" y="57"/>
                    <a:pt x="336" y="311"/>
                    <a:pt x="183" y="2360"/>
                  </a:cubicBezTo>
                  <a:cubicBezTo>
                    <a:pt x="0" y="4799"/>
                    <a:pt x="137" y="8723"/>
                    <a:pt x="183" y="11156"/>
                  </a:cubicBezTo>
                  <a:cubicBezTo>
                    <a:pt x="255" y="14911"/>
                    <a:pt x="315" y="17737"/>
                    <a:pt x="333" y="21493"/>
                  </a:cubicBezTo>
                  <a:cubicBezTo>
                    <a:pt x="339" y="22450"/>
                    <a:pt x="1116" y="23221"/>
                    <a:pt x="2072" y="23221"/>
                  </a:cubicBezTo>
                  <a:lnTo>
                    <a:pt x="5787" y="23221"/>
                  </a:lnTo>
                  <a:cubicBezTo>
                    <a:pt x="6611" y="23221"/>
                    <a:pt x="7322" y="22643"/>
                    <a:pt x="7490" y="21835"/>
                  </a:cubicBezTo>
                  <a:cubicBezTo>
                    <a:pt x="8558" y="16691"/>
                    <a:pt x="8798" y="11079"/>
                    <a:pt x="6699" y="6151"/>
                  </a:cubicBezTo>
                  <a:cubicBezTo>
                    <a:pt x="5948" y="4385"/>
                    <a:pt x="3078" y="1"/>
                    <a:pt x="12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8"/>
            <p:cNvSpPr/>
            <p:nvPr/>
          </p:nvSpPr>
          <p:spPr>
            <a:xfrm>
              <a:off x="6988163" y="4495250"/>
              <a:ext cx="124200" cy="393575"/>
            </a:xfrm>
            <a:custGeom>
              <a:avLst/>
              <a:gdLst/>
              <a:ahLst/>
              <a:cxnLst/>
              <a:rect l="l" t="t" r="r" b="b"/>
              <a:pathLst>
                <a:path w="4968" h="15743" extrusionOk="0">
                  <a:moveTo>
                    <a:pt x="707" y="1"/>
                  </a:moveTo>
                  <a:cubicBezTo>
                    <a:pt x="691" y="1"/>
                    <a:pt x="675" y="1"/>
                    <a:pt x="660" y="3"/>
                  </a:cubicBezTo>
                  <a:cubicBezTo>
                    <a:pt x="244" y="41"/>
                    <a:pt x="192" y="213"/>
                    <a:pt x="103" y="1601"/>
                  </a:cubicBezTo>
                  <a:cubicBezTo>
                    <a:pt x="0" y="3254"/>
                    <a:pt x="78" y="5914"/>
                    <a:pt x="103" y="7563"/>
                  </a:cubicBezTo>
                  <a:cubicBezTo>
                    <a:pt x="145" y="10109"/>
                    <a:pt x="179" y="12025"/>
                    <a:pt x="189" y="14571"/>
                  </a:cubicBezTo>
                  <a:cubicBezTo>
                    <a:pt x="194" y="15221"/>
                    <a:pt x="631" y="15743"/>
                    <a:pt x="1172" y="15743"/>
                  </a:cubicBezTo>
                  <a:lnTo>
                    <a:pt x="3268" y="15743"/>
                  </a:lnTo>
                  <a:cubicBezTo>
                    <a:pt x="3733" y="15743"/>
                    <a:pt x="4135" y="15351"/>
                    <a:pt x="4229" y="14804"/>
                  </a:cubicBezTo>
                  <a:cubicBezTo>
                    <a:pt x="4834" y="11315"/>
                    <a:pt x="4967" y="7512"/>
                    <a:pt x="3784" y="4171"/>
                  </a:cubicBezTo>
                  <a:cubicBezTo>
                    <a:pt x="3360" y="2974"/>
                    <a:pt x="1739" y="1"/>
                    <a:pt x="7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8"/>
            <p:cNvSpPr/>
            <p:nvPr/>
          </p:nvSpPr>
          <p:spPr>
            <a:xfrm>
              <a:off x="6814788" y="4120300"/>
              <a:ext cx="20750" cy="883125"/>
            </a:xfrm>
            <a:custGeom>
              <a:avLst/>
              <a:gdLst/>
              <a:ahLst/>
              <a:cxnLst/>
              <a:rect l="l" t="t" r="r" b="b"/>
              <a:pathLst>
                <a:path w="830" h="35325" extrusionOk="0">
                  <a:moveTo>
                    <a:pt x="415" y="0"/>
                  </a:moveTo>
                  <a:cubicBezTo>
                    <a:pt x="186" y="0"/>
                    <a:pt x="0" y="186"/>
                    <a:pt x="0" y="415"/>
                  </a:cubicBezTo>
                  <a:lnTo>
                    <a:pt x="0" y="34908"/>
                  </a:lnTo>
                  <a:cubicBezTo>
                    <a:pt x="0" y="35138"/>
                    <a:pt x="186" y="35324"/>
                    <a:pt x="415" y="35324"/>
                  </a:cubicBezTo>
                  <a:cubicBezTo>
                    <a:pt x="644" y="35324"/>
                    <a:pt x="830" y="35138"/>
                    <a:pt x="830" y="34908"/>
                  </a:cubicBezTo>
                  <a:lnTo>
                    <a:pt x="830" y="415"/>
                  </a:lnTo>
                  <a:cubicBezTo>
                    <a:pt x="830" y="186"/>
                    <a:pt x="644" y="0"/>
                    <a:pt x="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8"/>
            <p:cNvSpPr/>
            <p:nvPr/>
          </p:nvSpPr>
          <p:spPr>
            <a:xfrm>
              <a:off x="6740563" y="4975650"/>
              <a:ext cx="167875" cy="167850"/>
            </a:xfrm>
            <a:custGeom>
              <a:avLst/>
              <a:gdLst/>
              <a:ahLst/>
              <a:cxnLst/>
              <a:rect l="l" t="t" r="r" b="b"/>
              <a:pathLst>
                <a:path w="6715" h="6714" extrusionOk="0">
                  <a:moveTo>
                    <a:pt x="3358" y="0"/>
                  </a:moveTo>
                  <a:cubicBezTo>
                    <a:pt x="1513" y="0"/>
                    <a:pt x="1" y="1512"/>
                    <a:pt x="1" y="3358"/>
                  </a:cubicBezTo>
                  <a:cubicBezTo>
                    <a:pt x="1" y="5203"/>
                    <a:pt x="1513" y="6714"/>
                    <a:pt x="3358" y="6714"/>
                  </a:cubicBezTo>
                  <a:cubicBezTo>
                    <a:pt x="5204" y="6714"/>
                    <a:pt x="6714" y="5203"/>
                    <a:pt x="6714" y="3358"/>
                  </a:cubicBezTo>
                  <a:cubicBezTo>
                    <a:pt x="6714" y="1512"/>
                    <a:pt x="5204" y="0"/>
                    <a:pt x="3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8"/>
            <p:cNvSpPr/>
            <p:nvPr/>
          </p:nvSpPr>
          <p:spPr>
            <a:xfrm>
              <a:off x="6520438" y="4328650"/>
              <a:ext cx="231925" cy="450350"/>
            </a:xfrm>
            <a:custGeom>
              <a:avLst/>
              <a:gdLst/>
              <a:ahLst/>
              <a:cxnLst/>
              <a:rect l="l" t="t" r="r" b="b"/>
              <a:pathLst>
                <a:path w="9277" h="18014" extrusionOk="0">
                  <a:moveTo>
                    <a:pt x="8807" y="1"/>
                  </a:moveTo>
                  <a:cubicBezTo>
                    <a:pt x="8683" y="1"/>
                    <a:pt x="8561" y="57"/>
                    <a:pt x="8480" y="164"/>
                  </a:cubicBezTo>
                  <a:cubicBezTo>
                    <a:pt x="7724" y="1151"/>
                    <a:pt x="7444" y="3660"/>
                    <a:pt x="7118" y="6567"/>
                  </a:cubicBezTo>
                  <a:cubicBezTo>
                    <a:pt x="6649" y="10770"/>
                    <a:pt x="6064" y="15998"/>
                    <a:pt x="3876" y="17009"/>
                  </a:cubicBezTo>
                  <a:cubicBezTo>
                    <a:pt x="3629" y="17124"/>
                    <a:pt x="3358" y="17181"/>
                    <a:pt x="3066" y="17181"/>
                  </a:cubicBezTo>
                  <a:cubicBezTo>
                    <a:pt x="2392" y="17181"/>
                    <a:pt x="1601" y="16878"/>
                    <a:pt x="705" y="16274"/>
                  </a:cubicBezTo>
                  <a:cubicBezTo>
                    <a:pt x="634" y="16226"/>
                    <a:pt x="553" y="16204"/>
                    <a:pt x="474" y="16204"/>
                  </a:cubicBezTo>
                  <a:cubicBezTo>
                    <a:pt x="340" y="16204"/>
                    <a:pt x="208" y="16269"/>
                    <a:pt x="128" y="16387"/>
                  </a:cubicBezTo>
                  <a:cubicBezTo>
                    <a:pt x="1" y="16579"/>
                    <a:pt x="51" y="16836"/>
                    <a:pt x="241" y="16964"/>
                  </a:cubicBezTo>
                  <a:cubicBezTo>
                    <a:pt x="1278" y="17662"/>
                    <a:pt x="2224" y="18014"/>
                    <a:pt x="3067" y="18014"/>
                  </a:cubicBezTo>
                  <a:cubicBezTo>
                    <a:pt x="3477" y="18014"/>
                    <a:pt x="3863" y="17929"/>
                    <a:pt x="4225" y="17762"/>
                  </a:cubicBezTo>
                  <a:cubicBezTo>
                    <a:pt x="6836" y="16553"/>
                    <a:pt x="7424" y="11299"/>
                    <a:pt x="7943" y="6660"/>
                  </a:cubicBezTo>
                  <a:cubicBezTo>
                    <a:pt x="8241" y="3992"/>
                    <a:pt x="8523" y="1473"/>
                    <a:pt x="9138" y="667"/>
                  </a:cubicBezTo>
                  <a:cubicBezTo>
                    <a:pt x="9277" y="486"/>
                    <a:pt x="9242" y="227"/>
                    <a:pt x="9060" y="86"/>
                  </a:cubicBezTo>
                  <a:cubicBezTo>
                    <a:pt x="8985" y="29"/>
                    <a:pt x="8895" y="1"/>
                    <a:pt x="88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8"/>
            <p:cNvSpPr/>
            <p:nvPr/>
          </p:nvSpPr>
          <p:spPr>
            <a:xfrm>
              <a:off x="6601713" y="4721000"/>
              <a:ext cx="57850" cy="57900"/>
            </a:xfrm>
            <a:custGeom>
              <a:avLst/>
              <a:gdLst/>
              <a:ahLst/>
              <a:cxnLst/>
              <a:rect l="l" t="t" r="r" b="b"/>
              <a:pathLst>
                <a:path w="2314" h="2316" extrusionOk="0">
                  <a:moveTo>
                    <a:pt x="1156" y="1"/>
                  </a:moveTo>
                  <a:cubicBezTo>
                    <a:pt x="519" y="1"/>
                    <a:pt x="0" y="522"/>
                    <a:pt x="0" y="1158"/>
                  </a:cubicBezTo>
                  <a:cubicBezTo>
                    <a:pt x="0" y="1795"/>
                    <a:pt x="519" y="2315"/>
                    <a:pt x="1156" y="2315"/>
                  </a:cubicBezTo>
                  <a:cubicBezTo>
                    <a:pt x="1793" y="2315"/>
                    <a:pt x="2313" y="1793"/>
                    <a:pt x="2313" y="1158"/>
                  </a:cubicBezTo>
                  <a:cubicBezTo>
                    <a:pt x="2313" y="522"/>
                    <a:pt x="1793" y="1"/>
                    <a:pt x="11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8"/>
            <p:cNvSpPr/>
            <p:nvPr/>
          </p:nvSpPr>
          <p:spPr>
            <a:xfrm>
              <a:off x="6676913" y="4483725"/>
              <a:ext cx="57900" cy="57875"/>
            </a:xfrm>
            <a:custGeom>
              <a:avLst/>
              <a:gdLst/>
              <a:ahLst/>
              <a:cxnLst/>
              <a:rect l="l" t="t" r="r" b="b"/>
              <a:pathLst>
                <a:path w="2316" h="2315" extrusionOk="0">
                  <a:moveTo>
                    <a:pt x="1158" y="0"/>
                  </a:moveTo>
                  <a:cubicBezTo>
                    <a:pt x="521" y="0"/>
                    <a:pt x="1" y="521"/>
                    <a:pt x="1" y="1158"/>
                  </a:cubicBezTo>
                  <a:cubicBezTo>
                    <a:pt x="1" y="1794"/>
                    <a:pt x="521" y="2315"/>
                    <a:pt x="1158" y="2315"/>
                  </a:cubicBezTo>
                  <a:cubicBezTo>
                    <a:pt x="1794" y="2315"/>
                    <a:pt x="2315" y="1794"/>
                    <a:pt x="2315" y="1158"/>
                  </a:cubicBezTo>
                  <a:cubicBezTo>
                    <a:pt x="2315" y="521"/>
                    <a:pt x="1794" y="0"/>
                    <a:pt x="1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8"/>
            <p:cNvSpPr/>
            <p:nvPr/>
          </p:nvSpPr>
          <p:spPr>
            <a:xfrm>
              <a:off x="6695088" y="4091975"/>
              <a:ext cx="316850" cy="737175"/>
            </a:xfrm>
            <a:custGeom>
              <a:avLst/>
              <a:gdLst/>
              <a:ahLst/>
              <a:cxnLst/>
              <a:rect l="l" t="t" r="r" b="b"/>
              <a:pathLst>
                <a:path w="12674" h="29487" extrusionOk="0">
                  <a:moveTo>
                    <a:pt x="5525" y="1"/>
                  </a:moveTo>
                  <a:cubicBezTo>
                    <a:pt x="5467" y="1"/>
                    <a:pt x="5408" y="9"/>
                    <a:pt x="5349" y="26"/>
                  </a:cubicBezTo>
                  <a:cubicBezTo>
                    <a:pt x="3126" y="684"/>
                    <a:pt x="1375" y="2479"/>
                    <a:pt x="667" y="4830"/>
                  </a:cubicBezTo>
                  <a:cubicBezTo>
                    <a:pt x="0" y="7034"/>
                    <a:pt x="418" y="9327"/>
                    <a:pt x="1784" y="10958"/>
                  </a:cubicBezTo>
                  <a:cubicBezTo>
                    <a:pt x="2833" y="12210"/>
                    <a:pt x="4179" y="13111"/>
                    <a:pt x="5481" y="13984"/>
                  </a:cubicBezTo>
                  <a:cubicBezTo>
                    <a:pt x="7237" y="15161"/>
                    <a:pt x="8897" y="16273"/>
                    <a:pt x="9831" y="18164"/>
                  </a:cubicBezTo>
                  <a:cubicBezTo>
                    <a:pt x="11154" y="20840"/>
                    <a:pt x="9781" y="22155"/>
                    <a:pt x="8043" y="23820"/>
                  </a:cubicBezTo>
                  <a:cubicBezTo>
                    <a:pt x="6689" y="25116"/>
                    <a:pt x="5157" y="26584"/>
                    <a:pt x="5134" y="28858"/>
                  </a:cubicBezTo>
                  <a:cubicBezTo>
                    <a:pt x="5130" y="29202"/>
                    <a:pt x="5406" y="29483"/>
                    <a:pt x="5750" y="29486"/>
                  </a:cubicBezTo>
                  <a:lnTo>
                    <a:pt x="5757" y="29486"/>
                  </a:lnTo>
                  <a:cubicBezTo>
                    <a:pt x="6096" y="29486"/>
                    <a:pt x="6373" y="29213"/>
                    <a:pt x="6379" y="28871"/>
                  </a:cubicBezTo>
                  <a:cubicBezTo>
                    <a:pt x="6395" y="27119"/>
                    <a:pt x="7613" y="25953"/>
                    <a:pt x="8904" y="24717"/>
                  </a:cubicBezTo>
                  <a:cubicBezTo>
                    <a:pt x="10671" y="23026"/>
                    <a:pt x="12673" y="21108"/>
                    <a:pt x="10945" y="17613"/>
                  </a:cubicBezTo>
                  <a:cubicBezTo>
                    <a:pt x="9864" y="15424"/>
                    <a:pt x="7985" y="14167"/>
                    <a:pt x="6172" y="12951"/>
                  </a:cubicBezTo>
                  <a:cubicBezTo>
                    <a:pt x="4885" y="12090"/>
                    <a:pt x="3671" y="11276"/>
                    <a:pt x="2738" y="10160"/>
                  </a:cubicBezTo>
                  <a:cubicBezTo>
                    <a:pt x="1641" y="8851"/>
                    <a:pt x="1312" y="6993"/>
                    <a:pt x="1856" y="5189"/>
                  </a:cubicBezTo>
                  <a:cubicBezTo>
                    <a:pt x="2442" y="3242"/>
                    <a:pt x="3880" y="1757"/>
                    <a:pt x="5701" y="1219"/>
                  </a:cubicBezTo>
                  <a:cubicBezTo>
                    <a:pt x="6030" y="1120"/>
                    <a:pt x="6217" y="776"/>
                    <a:pt x="6121" y="447"/>
                  </a:cubicBezTo>
                  <a:cubicBezTo>
                    <a:pt x="6040" y="176"/>
                    <a:pt x="5794" y="1"/>
                    <a:pt x="5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8"/>
            <p:cNvSpPr/>
            <p:nvPr/>
          </p:nvSpPr>
          <p:spPr>
            <a:xfrm>
              <a:off x="6763713" y="4003350"/>
              <a:ext cx="133125" cy="133175"/>
            </a:xfrm>
            <a:custGeom>
              <a:avLst/>
              <a:gdLst/>
              <a:ahLst/>
              <a:cxnLst/>
              <a:rect l="l" t="t" r="r" b="b"/>
              <a:pathLst>
                <a:path w="5325" h="5327" extrusionOk="0">
                  <a:moveTo>
                    <a:pt x="2663" y="1"/>
                  </a:moveTo>
                  <a:cubicBezTo>
                    <a:pt x="1198" y="1"/>
                    <a:pt x="0" y="1199"/>
                    <a:pt x="0" y="2663"/>
                  </a:cubicBezTo>
                  <a:cubicBezTo>
                    <a:pt x="0" y="4128"/>
                    <a:pt x="1198" y="5326"/>
                    <a:pt x="2663" y="5326"/>
                  </a:cubicBezTo>
                  <a:cubicBezTo>
                    <a:pt x="4127" y="5326"/>
                    <a:pt x="5325" y="4128"/>
                    <a:pt x="5325" y="2663"/>
                  </a:cubicBezTo>
                  <a:cubicBezTo>
                    <a:pt x="5325" y="1199"/>
                    <a:pt x="4127" y="1"/>
                    <a:pt x="26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8"/>
            <p:cNvSpPr/>
            <p:nvPr/>
          </p:nvSpPr>
          <p:spPr>
            <a:xfrm>
              <a:off x="6781088" y="4796225"/>
              <a:ext cx="92650" cy="92650"/>
            </a:xfrm>
            <a:custGeom>
              <a:avLst/>
              <a:gdLst/>
              <a:ahLst/>
              <a:cxnLst/>
              <a:rect l="l" t="t" r="r" b="b"/>
              <a:pathLst>
                <a:path w="3706" h="3706" extrusionOk="0">
                  <a:moveTo>
                    <a:pt x="1853" y="0"/>
                  </a:moveTo>
                  <a:cubicBezTo>
                    <a:pt x="833" y="0"/>
                    <a:pt x="1" y="834"/>
                    <a:pt x="1" y="1853"/>
                  </a:cubicBezTo>
                  <a:cubicBezTo>
                    <a:pt x="1" y="2873"/>
                    <a:pt x="833" y="3705"/>
                    <a:pt x="1853" y="3705"/>
                  </a:cubicBezTo>
                  <a:cubicBezTo>
                    <a:pt x="2870" y="3705"/>
                    <a:pt x="3704" y="2870"/>
                    <a:pt x="3706" y="1853"/>
                  </a:cubicBezTo>
                  <a:cubicBezTo>
                    <a:pt x="3706" y="834"/>
                    <a:pt x="2872" y="0"/>
                    <a:pt x="18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8"/>
            <p:cNvSpPr/>
            <p:nvPr/>
          </p:nvSpPr>
          <p:spPr>
            <a:xfrm>
              <a:off x="6743388" y="3720400"/>
              <a:ext cx="178275" cy="201975"/>
            </a:xfrm>
            <a:custGeom>
              <a:avLst/>
              <a:gdLst/>
              <a:ahLst/>
              <a:cxnLst/>
              <a:rect l="l" t="t" r="r" b="b"/>
              <a:pathLst>
                <a:path w="7131" h="8079" extrusionOk="0">
                  <a:moveTo>
                    <a:pt x="630" y="0"/>
                  </a:moveTo>
                  <a:lnTo>
                    <a:pt x="630" y="0"/>
                  </a:lnTo>
                  <a:cubicBezTo>
                    <a:pt x="527" y="1538"/>
                    <a:pt x="1" y="6147"/>
                    <a:pt x="1047" y="6921"/>
                  </a:cubicBezTo>
                  <a:lnTo>
                    <a:pt x="815" y="8078"/>
                  </a:lnTo>
                  <a:cubicBezTo>
                    <a:pt x="1803" y="5609"/>
                    <a:pt x="4390" y="3216"/>
                    <a:pt x="7030" y="2714"/>
                  </a:cubicBezTo>
                  <a:cubicBezTo>
                    <a:pt x="7131" y="2361"/>
                    <a:pt x="7129" y="1753"/>
                    <a:pt x="7030" y="1399"/>
                  </a:cubicBezTo>
                  <a:cubicBezTo>
                    <a:pt x="6961" y="1401"/>
                    <a:pt x="6891" y="1402"/>
                    <a:pt x="6821" y="1402"/>
                  </a:cubicBezTo>
                  <a:cubicBezTo>
                    <a:pt x="4637" y="1402"/>
                    <a:pt x="2611" y="653"/>
                    <a:pt x="630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8"/>
            <p:cNvSpPr/>
            <p:nvPr/>
          </p:nvSpPr>
          <p:spPr>
            <a:xfrm>
              <a:off x="6909738" y="3936950"/>
              <a:ext cx="66825" cy="51800"/>
            </a:xfrm>
            <a:custGeom>
              <a:avLst/>
              <a:gdLst/>
              <a:ahLst/>
              <a:cxnLst/>
              <a:rect l="l" t="t" r="r" b="b"/>
              <a:pathLst>
                <a:path w="2673" h="2072" extrusionOk="0">
                  <a:moveTo>
                    <a:pt x="1336" y="0"/>
                  </a:moveTo>
                  <a:cubicBezTo>
                    <a:pt x="3" y="2"/>
                    <a:pt x="0" y="2071"/>
                    <a:pt x="1336" y="2071"/>
                  </a:cubicBezTo>
                  <a:cubicBezTo>
                    <a:pt x="2668" y="2071"/>
                    <a:pt x="2672" y="0"/>
                    <a:pt x="1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8"/>
            <p:cNvSpPr/>
            <p:nvPr/>
          </p:nvSpPr>
          <p:spPr>
            <a:xfrm>
              <a:off x="6955413" y="3868875"/>
              <a:ext cx="33350" cy="25925"/>
            </a:xfrm>
            <a:custGeom>
              <a:avLst/>
              <a:gdLst/>
              <a:ahLst/>
              <a:cxnLst/>
              <a:rect l="l" t="t" r="r" b="b"/>
              <a:pathLst>
                <a:path w="1334" h="1037" extrusionOk="0">
                  <a:moveTo>
                    <a:pt x="667" y="1"/>
                  </a:moveTo>
                  <a:cubicBezTo>
                    <a:pt x="0" y="1"/>
                    <a:pt x="0" y="1037"/>
                    <a:pt x="667" y="1037"/>
                  </a:cubicBezTo>
                  <a:cubicBezTo>
                    <a:pt x="1333" y="1037"/>
                    <a:pt x="1333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8"/>
            <p:cNvSpPr/>
            <p:nvPr/>
          </p:nvSpPr>
          <p:spPr>
            <a:xfrm>
              <a:off x="6584963" y="4985875"/>
              <a:ext cx="33425" cy="25875"/>
            </a:xfrm>
            <a:custGeom>
              <a:avLst/>
              <a:gdLst/>
              <a:ahLst/>
              <a:cxnLst/>
              <a:rect l="l" t="t" r="r" b="b"/>
              <a:pathLst>
                <a:path w="1337" h="1035" extrusionOk="0">
                  <a:moveTo>
                    <a:pt x="670" y="0"/>
                  </a:moveTo>
                  <a:cubicBezTo>
                    <a:pt x="2" y="0"/>
                    <a:pt x="1" y="1035"/>
                    <a:pt x="670" y="1035"/>
                  </a:cubicBezTo>
                  <a:cubicBezTo>
                    <a:pt x="1337" y="1035"/>
                    <a:pt x="1337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8"/>
            <p:cNvSpPr/>
            <p:nvPr/>
          </p:nvSpPr>
          <p:spPr>
            <a:xfrm>
              <a:off x="6573388" y="4864300"/>
              <a:ext cx="33425" cy="25925"/>
            </a:xfrm>
            <a:custGeom>
              <a:avLst/>
              <a:gdLst/>
              <a:ahLst/>
              <a:cxnLst/>
              <a:rect l="l" t="t" r="r" b="b"/>
              <a:pathLst>
                <a:path w="1337" h="1037" extrusionOk="0">
                  <a:moveTo>
                    <a:pt x="670" y="1"/>
                  </a:moveTo>
                  <a:cubicBezTo>
                    <a:pt x="3" y="1"/>
                    <a:pt x="0" y="1037"/>
                    <a:pt x="670" y="1037"/>
                  </a:cubicBezTo>
                  <a:cubicBezTo>
                    <a:pt x="1336" y="1037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8"/>
            <p:cNvSpPr/>
            <p:nvPr/>
          </p:nvSpPr>
          <p:spPr>
            <a:xfrm>
              <a:off x="6775988" y="5037950"/>
              <a:ext cx="39150" cy="25900"/>
            </a:xfrm>
            <a:custGeom>
              <a:avLst/>
              <a:gdLst/>
              <a:ahLst/>
              <a:cxnLst/>
              <a:rect l="l" t="t" r="r" b="b"/>
              <a:pathLst>
                <a:path w="1566" h="1036" extrusionOk="0">
                  <a:moveTo>
                    <a:pt x="668" y="0"/>
                  </a:moveTo>
                  <a:cubicBezTo>
                    <a:pt x="0" y="0"/>
                    <a:pt x="0" y="1036"/>
                    <a:pt x="668" y="1036"/>
                  </a:cubicBezTo>
                  <a:lnTo>
                    <a:pt x="898" y="1036"/>
                  </a:lnTo>
                  <a:cubicBezTo>
                    <a:pt x="1565" y="1036"/>
                    <a:pt x="1565" y="0"/>
                    <a:pt x="8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8"/>
            <p:cNvSpPr/>
            <p:nvPr/>
          </p:nvSpPr>
          <p:spPr>
            <a:xfrm>
              <a:off x="6804913" y="4013575"/>
              <a:ext cx="33400" cy="25925"/>
            </a:xfrm>
            <a:custGeom>
              <a:avLst/>
              <a:gdLst/>
              <a:ahLst/>
              <a:cxnLst/>
              <a:rect l="l" t="t" r="r" b="b"/>
              <a:pathLst>
                <a:path w="1336" h="1037" extrusionOk="0">
                  <a:moveTo>
                    <a:pt x="666" y="1"/>
                  </a:moveTo>
                  <a:cubicBezTo>
                    <a:pt x="0" y="1"/>
                    <a:pt x="1" y="1036"/>
                    <a:pt x="667" y="1036"/>
                  </a:cubicBezTo>
                  <a:cubicBezTo>
                    <a:pt x="1335" y="1036"/>
                    <a:pt x="1335" y="1"/>
                    <a:pt x="667" y="1"/>
                  </a:cubicBezTo>
                  <a:cubicBezTo>
                    <a:pt x="667" y="1"/>
                    <a:pt x="666" y="1"/>
                    <a:pt x="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8"/>
            <p:cNvSpPr/>
            <p:nvPr/>
          </p:nvSpPr>
          <p:spPr>
            <a:xfrm>
              <a:off x="6961838" y="4776125"/>
              <a:ext cx="66800" cy="51800"/>
            </a:xfrm>
            <a:custGeom>
              <a:avLst/>
              <a:gdLst/>
              <a:ahLst/>
              <a:cxnLst/>
              <a:rect l="l" t="t" r="r" b="b"/>
              <a:pathLst>
                <a:path w="2672" h="2072" extrusionOk="0">
                  <a:moveTo>
                    <a:pt x="1335" y="0"/>
                  </a:moveTo>
                  <a:cubicBezTo>
                    <a:pt x="3" y="0"/>
                    <a:pt x="1" y="2072"/>
                    <a:pt x="1335" y="2072"/>
                  </a:cubicBezTo>
                  <a:cubicBezTo>
                    <a:pt x="2668" y="2072"/>
                    <a:pt x="2671" y="0"/>
                    <a:pt x="1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8"/>
            <p:cNvSpPr/>
            <p:nvPr/>
          </p:nvSpPr>
          <p:spPr>
            <a:xfrm>
              <a:off x="7013238" y="4690675"/>
              <a:ext cx="33425" cy="25875"/>
            </a:xfrm>
            <a:custGeom>
              <a:avLst/>
              <a:gdLst/>
              <a:ahLst/>
              <a:cxnLst/>
              <a:rect l="l" t="t" r="r" b="b"/>
              <a:pathLst>
                <a:path w="1337" h="1035" extrusionOk="0">
                  <a:moveTo>
                    <a:pt x="670" y="1"/>
                  </a:moveTo>
                  <a:cubicBezTo>
                    <a:pt x="2" y="1"/>
                    <a:pt x="0" y="1035"/>
                    <a:pt x="670" y="1035"/>
                  </a:cubicBezTo>
                  <a:cubicBezTo>
                    <a:pt x="1336" y="1035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28"/>
          <p:cNvGrpSpPr/>
          <p:nvPr/>
        </p:nvGrpSpPr>
        <p:grpSpPr>
          <a:xfrm>
            <a:off x="821200" y="2952525"/>
            <a:ext cx="1283225" cy="1233550"/>
            <a:chOff x="1415300" y="3922225"/>
            <a:chExt cx="1283225" cy="1233550"/>
          </a:xfrm>
        </p:grpSpPr>
        <p:sp>
          <p:nvSpPr>
            <p:cNvPr id="1222" name="Google Shape;1222;p28"/>
            <p:cNvSpPr/>
            <p:nvPr/>
          </p:nvSpPr>
          <p:spPr>
            <a:xfrm>
              <a:off x="1507100" y="4306500"/>
              <a:ext cx="691275" cy="691275"/>
            </a:xfrm>
            <a:custGeom>
              <a:avLst/>
              <a:gdLst/>
              <a:ahLst/>
              <a:cxnLst/>
              <a:rect l="l" t="t" r="r" b="b"/>
              <a:pathLst>
                <a:path w="27651" h="27651" extrusionOk="0">
                  <a:moveTo>
                    <a:pt x="13824" y="10480"/>
                  </a:moveTo>
                  <a:cubicBezTo>
                    <a:pt x="15275" y="10480"/>
                    <a:pt x="16612" y="11432"/>
                    <a:pt x="17036" y="12896"/>
                  </a:cubicBezTo>
                  <a:cubicBezTo>
                    <a:pt x="17549" y="14670"/>
                    <a:pt x="16528" y="16525"/>
                    <a:pt x="14752" y="17039"/>
                  </a:cubicBezTo>
                  <a:cubicBezTo>
                    <a:pt x="14442" y="17129"/>
                    <a:pt x="14130" y="17172"/>
                    <a:pt x="13822" y="17172"/>
                  </a:cubicBezTo>
                  <a:cubicBezTo>
                    <a:pt x="12373" y="17172"/>
                    <a:pt x="11036" y="16219"/>
                    <a:pt x="10611" y="14755"/>
                  </a:cubicBezTo>
                  <a:cubicBezTo>
                    <a:pt x="10098" y="12981"/>
                    <a:pt x="11119" y="11126"/>
                    <a:pt x="12893" y="10612"/>
                  </a:cubicBezTo>
                  <a:cubicBezTo>
                    <a:pt x="13203" y="10522"/>
                    <a:pt x="13516" y="10480"/>
                    <a:pt x="13824" y="10480"/>
                  </a:cubicBezTo>
                  <a:close/>
                  <a:moveTo>
                    <a:pt x="11921" y="0"/>
                  </a:moveTo>
                  <a:lnTo>
                    <a:pt x="8052" y="1119"/>
                  </a:lnTo>
                  <a:lnTo>
                    <a:pt x="9063" y="4613"/>
                  </a:lnTo>
                  <a:cubicBezTo>
                    <a:pt x="7824" y="5252"/>
                    <a:pt x="6752" y="6120"/>
                    <a:pt x="5885" y="7150"/>
                  </a:cubicBezTo>
                  <a:lnTo>
                    <a:pt x="2702" y="5396"/>
                  </a:lnTo>
                  <a:lnTo>
                    <a:pt x="759" y="8924"/>
                  </a:lnTo>
                  <a:lnTo>
                    <a:pt x="3943" y="10678"/>
                  </a:lnTo>
                  <a:cubicBezTo>
                    <a:pt x="3532" y="11961"/>
                    <a:pt x="3371" y="13331"/>
                    <a:pt x="3493" y="14720"/>
                  </a:cubicBezTo>
                  <a:lnTo>
                    <a:pt x="0" y="15731"/>
                  </a:lnTo>
                  <a:lnTo>
                    <a:pt x="1120" y="19598"/>
                  </a:lnTo>
                  <a:lnTo>
                    <a:pt x="4613" y="18588"/>
                  </a:lnTo>
                  <a:cubicBezTo>
                    <a:pt x="5252" y="19828"/>
                    <a:pt x="6120" y="20900"/>
                    <a:pt x="7151" y="21766"/>
                  </a:cubicBezTo>
                  <a:lnTo>
                    <a:pt x="5396" y="24948"/>
                  </a:lnTo>
                  <a:lnTo>
                    <a:pt x="8924" y="26892"/>
                  </a:lnTo>
                  <a:lnTo>
                    <a:pt x="10678" y="23709"/>
                  </a:lnTo>
                  <a:cubicBezTo>
                    <a:pt x="11680" y="24030"/>
                    <a:pt x="12736" y="24198"/>
                    <a:pt x="13812" y="24198"/>
                  </a:cubicBezTo>
                  <a:cubicBezTo>
                    <a:pt x="14113" y="24198"/>
                    <a:pt x="14416" y="24185"/>
                    <a:pt x="14720" y="24158"/>
                  </a:cubicBezTo>
                  <a:lnTo>
                    <a:pt x="15731" y="27650"/>
                  </a:lnTo>
                  <a:lnTo>
                    <a:pt x="19598" y="26532"/>
                  </a:lnTo>
                  <a:lnTo>
                    <a:pt x="18588" y="23039"/>
                  </a:lnTo>
                  <a:cubicBezTo>
                    <a:pt x="19828" y="22400"/>
                    <a:pt x="20900" y="21531"/>
                    <a:pt x="21765" y="20499"/>
                  </a:cubicBezTo>
                  <a:lnTo>
                    <a:pt x="24948" y="22254"/>
                  </a:lnTo>
                  <a:lnTo>
                    <a:pt x="26892" y="18726"/>
                  </a:lnTo>
                  <a:lnTo>
                    <a:pt x="23709" y="16971"/>
                  </a:lnTo>
                  <a:cubicBezTo>
                    <a:pt x="24117" y="15692"/>
                    <a:pt x="24279" y="14321"/>
                    <a:pt x="24158" y="12931"/>
                  </a:cubicBezTo>
                  <a:lnTo>
                    <a:pt x="27650" y="11920"/>
                  </a:lnTo>
                  <a:lnTo>
                    <a:pt x="26531" y="8053"/>
                  </a:lnTo>
                  <a:lnTo>
                    <a:pt x="23039" y="9063"/>
                  </a:lnTo>
                  <a:cubicBezTo>
                    <a:pt x="22400" y="7824"/>
                    <a:pt x="21531" y="6751"/>
                    <a:pt x="20500" y="5885"/>
                  </a:cubicBezTo>
                  <a:lnTo>
                    <a:pt x="22255" y="2703"/>
                  </a:lnTo>
                  <a:lnTo>
                    <a:pt x="18728" y="759"/>
                  </a:lnTo>
                  <a:lnTo>
                    <a:pt x="16973" y="3942"/>
                  </a:lnTo>
                  <a:cubicBezTo>
                    <a:pt x="15971" y="3622"/>
                    <a:pt x="14915" y="3453"/>
                    <a:pt x="13838" y="3453"/>
                  </a:cubicBezTo>
                  <a:cubicBezTo>
                    <a:pt x="13537" y="3453"/>
                    <a:pt x="13234" y="3466"/>
                    <a:pt x="12931" y="3493"/>
                  </a:cubicBezTo>
                  <a:lnTo>
                    <a:pt x="119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8"/>
            <p:cNvSpPr/>
            <p:nvPr/>
          </p:nvSpPr>
          <p:spPr>
            <a:xfrm>
              <a:off x="2070675" y="4007975"/>
              <a:ext cx="575750" cy="575750"/>
            </a:xfrm>
            <a:custGeom>
              <a:avLst/>
              <a:gdLst/>
              <a:ahLst/>
              <a:cxnLst/>
              <a:rect l="l" t="t" r="r" b="b"/>
              <a:pathLst>
                <a:path w="23030" h="23030" extrusionOk="0">
                  <a:moveTo>
                    <a:pt x="11512" y="8750"/>
                  </a:moveTo>
                  <a:cubicBezTo>
                    <a:pt x="12420" y="8750"/>
                    <a:pt x="13309" y="9196"/>
                    <a:pt x="13838" y="10015"/>
                  </a:cubicBezTo>
                  <a:cubicBezTo>
                    <a:pt x="14667" y="11299"/>
                    <a:pt x="14299" y="13011"/>
                    <a:pt x="13014" y="13840"/>
                  </a:cubicBezTo>
                  <a:cubicBezTo>
                    <a:pt x="12551" y="14139"/>
                    <a:pt x="12032" y="14282"/>
                    <a:pt x="11518" y="14282"/>
                  </a:cubicBezTo>
                  <a:cubicBezTo>
                    <a:pt x="10611" y="14282"/>
                    <a:pt x="9721" y="13835"/>
                    <a:pt x="9191" y="13016"/>
                  </a:cubicBezTo>
                  <a:cubicBezTo>
                    <a:pt x="8362" y="11734"/>
                    <a:pt x="8730" y="10021"/>
                    <a:pt x="10013" y="9193"/>
                  </a:cubicBezTo>
                  <a:cubicBezTo>
                    <a:pt x="10478" y="8893"/>
                    <a:pt x="10998" y="8750"/>
                    <a:pt x="11512" y="8750"/>
                  </a:cubicBezTo>
                  <a:close/>
                  <a:moveTo>
                    <a:pt x="12290" y="0"/>
                  </a:moveTo>
                  <a:lnTo>
                    <a:pt x="11657" y="2939"/>
                  </a:lnTo>
                  <a:cubicBezTo>
                    <a:pt x="11610" y="2938"/>
                    <a:pt x="11563" y="2938"/>
                    <a:pt x="11517" y="2938"/>
                  </a:cubicBezTo>
                  <a:cubicBezTo>
                    <a:pt x="10450" y="2938"/>
                    <a:pt x="9374" y="3137"/>
                    <a:pt x="8349" y="3545"/>
                  </a:cubicBezTo>
                  <a:lnTo>
                    <a:pt x="6718" y="1020"/>
                  </a:lnTo>
                  <a:lnTo>
                    <a:pt x="3921" y="2827"/>
                  </a:lnTo>
                  <a:lnTo>
                    <a:pt x="5552" y="5352"/>
                  </a:lnTo>
                  <a:cubicBezTo>
                    <a:pt x="4722" y="6154"/>
                    <a:pt x="4079" y="7095"/>
                    <a:pt x="3639" y="8118"/>
                  </a:cubicBezTo>
                  <a:lnTo>
                    <a:pt x="701" y="7485"/>
                  </a:lnTo>
                  <a:lnTo>
                    <a:pt x="1" y="10740"/>
                  </a:lnTo>
                  <a:lnTo>
                    <a:pt x="2940" y="11373"/>
                  </a:lnTo>
                  <a:cubicBezTo>
                    <a:pt x="2921" y="12486"/>
                    <a:pt x="3119" y="13610"/>
                    <a:pt x="3546" y="14680"/>
                  </a:cubicBezTo>
                  <a:lnTo>
                    <a:pt x="1021" y="16312"/>
                  </a:lnTo>
                  <a:lnTo>
                    <a:pt x="2828" y="19108"/>
                  </a:lnTo>
                  <a:lnTo>
                    <a:pt x="5353" y="17478"/>
                  </a:lnTo>
                  <a:cubicBezTo>
                    <a:pt x="6154" y="18308"/>
                    <a:pt x="7096" y="18951"/>
                    <a:pt x="8119" y="19390"/>
                  </a:cubicBezTo>
                  <a:lnTo>
                    <a:pt x="7486" y="22329"/>
                  </a:lnTo>
                  <a:lnTo>
                    <a:pt x="10741" y="23029"/>
                  </a:lnTo>
                  <a:lnTo>
                    <a:pt x="11374" y="20090"/>
                  </a:lnTo>
                  <a:cubicBezTo>
                    <a:pt x="11423" y="20090"/>
                    <a:pt x="11473" y="20091"/>
                    <a:pt x="11522" y="20091"/>
                  </a:cubicBezTo>
                  <a:cubicBezTo>
                    <a:pt x="12586" y="20091"/>
                    <a:pt x="13658" y="19892"/>
                    <a:pt x="14682" y="19484"/>
                  </a:cubicBezTo>
                  <a:lnTo>
                    <a:pt x="16312" y="22009"/>
                  </a:lnTo>
                  <a:lnTo>
                    <a:pt x="19110" y="20202"/>
                  </a:lnTo>
                  <a:lnTo>
                    <a:pt x="17479" y="17677"/>
                  </a:lnTo>
                  <a:cubicBezTo>
                    <a:pt x="18309" y="16876"/>
                    <a:pt x="18952" y="15934"/>
                    <a:pt x="19392" y="14912"/>
                  </a:cubicBezTo>
                  <a:lnTo>
                    <a:pt x="22330" y="15545"/>
                  </a:lnTo>
                  <a:lnTo>
                    <a:pt x="23029" y="12288"/>
                  </a:lnTo>
                  <a:lnTo>
                    <a:pt x="20091" y="11656"/>
                  </a:lnTo>
                  <a:cubicBezTo>
                    <a:pt x="20109" y="10544"/>
                    <a:pt x="19912" y="9419"/>
                    <a:pt x="19485" y="8348"/>
                  </a:cubicBezTo>
                  <a:lnTo>
                    <a:pt x="22010" y="6717"/>
                  </a:lnTo>
                  <a:lnTo>
                    <a:pt x="20203" y="3920"/>
                  </a:lnTo>
                  <a:lnTo>
                    <a:pt x="17678" y="5552"/>
                  </a:lnTo>
                  <a:cubicBezTo>
                    <a:pt x="16876" y="4722"/>
                    <a:pt x="15935" y="4079"/>
                    <a:pt x="14912" y="3639"/>
                  </a:cubicBezTo>
                  <a:lnTo>
                    <a:pt x="15545" y="701"/>
                  </a:lnTo>
                  <a:lnTo>
                    <a:pt x="1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8"/>
            <p:cNvSpPr/>
            <p:nvPr/>
          </p:nvSpPr>
          <p:spPr>
            <a:xfrm>
              <a:off x="2199950" y="4582550"/>
              <a:ext cx="447875" cy="447850"/>
            </a:xfrm>
            <a:custGeom>
              <a:avLst/>
              <a:gdLst/>
              <a:ahLst/>
              <a:cxnLst/>
              <a:rect l="l" t="t" r="r" b="b"/>
              <a:pathLst>
                <a:path w="17915" h="17914" extrusionOk="0">
                  <a:moveTo>
                    <a:pt x="8957" y="6809"/>
                  </a:moveTo>
                  <a:cubicBezTo>
                    <a:pt x="10033" y="6809"/>
                    <a:pt x="10962" y="7615"/>
                    <a:pt x="11088" y="8711"/>
                  </a:cubicBezTo>
                  <a:cubicBezTo>
                    <a:pt x="11224" y="9889"/>
                    <a:pt x="10379" y="10955"/>
                    <a:pt x="9201" y="11090"/>
                  </a:cubicBezTo>
                  <a:cubicBezTo>
                    <a:pt x="9117" y="11099"/>
                    <a:pt x="9034" y="11104"/>
                    <a:pt x="8952" y="11104"/>
                  </a:cubicBezTo>
                  <a:cubicBezTo>
                    <a:pt x="7877" y="11104"/>
                    <a:pt x="6948" y="10297"/>
                    <a:pt x="6823" y="9203"/>
                  </a:cubicBezTo>
                  <a:cubicBezTo>
                    <a:pt x="6687" y="8024"/>
                    <a:pt x="7531" y="6959"/>
                    <a:pt x="8710" y="6824"/>
                  </a:cubicBezTo>
                  <a:cubicBezTo>
                    <a:pt x="8793" y="6814"/>
                    <a:pt x="8876" y="6809"/>
                    <a:pt x="8957" y="6809"/>
                  </a:cubicBezTo>
                  <a:close/>
                  <a:moveTo>
                    <a:pt x="9227" y="0"/>
                  </a:moveTo>
                  <a:lnTo>
                    <a:pt x="6659" y="297"/>
                  </a:lnTo>
                  <a:lnTo>
                    <a:pt x="6926" y="2616"/>
                  </a:lnTo>
                  <a:cubicBezTo>
                    <a:pt x="6073" y="2889"/>
                    <a:pt x="5301" y="3324"/>
                    <a:pt x="4643" y="3885"/>
                  </a:cubicBezTo>
                  <a:lnTo>
                    <a:pt x="2815" y="2434"/>
                  </a:lnTo>
                  <a:lnTo>
                    <a:pt x="1208" y="4459"/>
                  </a:lnTo>
                  <a:lnTo>
                    <a:pt x="3036" y="5910"/>
                  </a:lnTo>
                  <a:cubicBezTo>
                    <a:pt x="2639" y="6678"/>
                    <a:pt x="2391" y="7529"/>
                    <a:pt x="2321" y="8421"/>
                  </a:cubicBezTo>
                  <a:lnTo>
                    <a:pt x="1" y="8688"/>
                  </a:lnTo>
                  <a:lnTo>
                    <a:pt x="296" y="11257"/>
                  </a:lnTo>
                  <a:lnTo>
                    <a:pt x="2617" y="10989"/>
                  </a:lnTo>
                  <a:cubicBezTo>
                    <a:pt x="2889" y="11841"/>
                    <a:pt x="3324" y="12613"/>
                    <a:pt x="3885" y="13272"/>
                  </a:cubicBezTo>
                  <a:lnTo>
                    <a:pt x="2434" y="15100"/>
                  </a:lnTo>
                  <a:lnTo>
                    <a:pt x="4460" y="16707"/>
                  </a:lnTo>
                  <a:lnTo>
                    <a:pt x="5909" y="14879"/>
                  </a:lnTo>
                  <a:cubicBezTo>
                    <a:pt x="6678" y="15275"/>
                    <a:pt x="7528" y="15523"/>
                    <a:pt x="8421" y="15594"/>
                  </a:cubicBezTo>
                  <a:lnTo>
                    <a:pt x="8688" y="17914"/>
                  </a:lnTo>
                  <a:lnTo>
                    <a:pt x="11256" y="17618"/>
                  </a:lnTo>
                  <a:lnTo>
                    <a:pt x="10989" y="15298"/>
                  </a:lnTo>
                  <a:cubicBezTo>
                    <a:pt x="11842" y="15026"/>
                    <a:pt x="12613" y="14590"/>
                    <a:pt x="13272" y="14030"/>
                  </a:cubicBezTo>
                  <a:lnTo>
                    <a:pt x="15099" y="15480"/>
                  </a:lnTo>
                  <a:lnTo>
                    <a:pt x="16706" y="13455"/>
                  </a:lnTo>
                  <a:lnTo>
                    <a:pt x="14878" y="12005"/>
                  </a:lnTo>
                  <a:cubicBezTo>
                    <a:pt x="15273" y="11235"/>
                    <a:pt x="15523" y="10386"/>
                    <a:pt x="15594" y="9493"/>
                  </a:cubicBezTo>
                  <a:lnTo>
                    <a:pt x="17914" y="9226"/>
                  </a:lnTo>
                  <a:lnTo>
                    <a:pt x="17617" y="6657"/>
                  </a:lnTo>
                  <a:lnTo>
                    <a:pt x="15298" y="6925"/>
                  </a:lnTo>
                  <a:cubicBezTo>
                    <a:pt x="15026" y="6073"/>
                    <a:pt x="14589" y="5301"/>
                    <a:pt x="14030" y="4643"/>
                  </a:cubicBezTo>
                  <a:lnTo>
                    <a:pt x="15480" y="2815"/>
                  </a:lnTo>
                  <a:lnTo>
                    <a:pt x="13455" y="1209"/>
                  </a:lnTo>
                  <a:lnTo>
                    <a:pt x="12004" y="3037"/>
                  </a:lnTo>
                  <a:cubicBezTo>
                    <a:pt x="11237" y="2640"/>
                    <a:pt x="10386" y="2391"/>
                    <a:pt x="9493" y="2320"/>
                  </a:cubicBezTo>
                  <a:lnTo>
                    <a:pt x="9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8"/>
            <p:cNvSpPr/>
            <p:nvPr/>
          </p:nvSpPr>
          <p:spPr>
            <a:xfrm>
              <a:off x="1507100" y="4313125"/>
              <a:ext cx="672325" cy="684625"/>
            </a:xfrm>
            <a:custGeom>
              <a:avLst/>
              <a:gdLst/>
              <a:ahLst/>
              <a:cxnLst/>
              <a:rect l="l" t="t" r="r" b="b"/>
              <a:pathLst>
                <a:path w="26893" h="27385" extrusionOk="0">
                  <a:moveTo>
                    <a:pt x="11000" y="1"/>
                  </a:moveTo>
                  <a:lnTo>
                    <a:pt x="8052" y="853"/>
                  </a:lnTo>
                  <a:lnTo>
                    <a:pt x="9063" y="4346"/>
                  </a:lnTo>
                  <a:cubicBezTo>
                    <a:pt x="7824" y="4985"/>
                    <a:pt x="6752" y="5854"/>
                    <a:pt x="5885" y="6884"/>
                  </a:cubicBezTo>
                  <a:lnTo>
                    <a:pt x="2702" y="5130"/>
                  </a:lnTo>
                  <a:lnTo>
                    <a:pt x="759" y="8658"/>
                  </a:lnTo>
                  <a:lnTo>
                    <a:pt x="3943" y="10412"/>
                  </a:lnTo>
                  <a:cubicBezTo>
                    <a:pt x="3532" y="11694"/>
                    <a:pt x="3371" y="13065"/>
                    <a:pt x="3493" y="14454"/>
                  </a:cubicBezTo>
                  <a:lnTo>
                    <a:pt x="0" y="15465"/>
                  </a:lnTo>
                  <a:lnTo>
                    <a:pt x="1120" y="19332"/>
                  </a:lnTo>
                  <a:lnTo>
                    <a:pt x="4613" y="18322"/>
                  </a:lnTo>
                  <a:cubicBezTo>
                    <a:pt x="5252" y="19562"/>
                    <a:pt x="6120" y="20634"/>
                    <a:pt x="7151" y="21499"/>
                  </a:cubicBezTo>
                  <a:lnTo>
                    <a:pt x="5396" y="24682"/>
                  </a:lnTo>
                  <a:lnTo>
                    <a:pt x="8924" y="26626"/>
                  </a:lnTo>
                  <a:lnTo>
                    <a:pt x="10678" y="23443"/>
                  </a:lnTo>
                  <a:cubicBezTo>
                    <a:pt x="11681" y="23763"/>
                    <a:pt x="12739" y="23931"/>
                    <a:pt x="13817" y="23931"/>
                  </a:cubicBezTo>
                  <a:cubicBezTo>
                    <a:pt x="14116" y="23931"/>
                    <a:pt x="14418" y="23918"/>
                    <a:pt x="14720" y="23892"/>
                  </a:cubicBezTo>
                  <a:lnTo>
                    <a:pt x="15731" y="27384"/>
                  </a:lnTo>
                  <a:lnTo>
                    <a:pt x="19598" y="26265"/>
                  </a:lnTo>
                  <a:lnTo>
                    <a:pt x="18588" y="22773"/>
                  </a:lnTo>
                  <a:cubicBezTo>
                    <a:pt x="19828" y="22134"/>
                    <a:pt x="20900" y="21265"/>
                    <a:pt x="21765" y="20234"/>
                  </a:cubicBezTo>
                  <a:lnTo>
                    <a:pt x="24948" y="21989"/>
                  </a:lnTo>
                  <a:lnTo>
                    <a:pt x="26892" y="18461"/>
                  </a:lnTo>
                  <a:lnTo>
                    <a:pt x="25866" y="17896"/>
                  </a:lnTo>
                  <a:cubicBezTo>
                    <a:pt x="24975" y="18290"/>
                    <a:pt x="23972" y="18462"/>
                    <a:pt x="22932" y="18462"/>
                  </a:cubicBezTo>
                  <a:cubicBezTo>
                    <a:pt x="20463" y="18462"/>
                    <a:pt x="17780" y="17493"/>
                    <a:pt x="15862" y="16211"/>
                  </a:cubicBezTo>
                  <a:cubicBezTo>
                    <a:pt x="15540" y="16459"/>
                    <a:pt x="15169" y="16655"/>
                    <a:pt x="14755" y="16774"/>
                  </a:cubicBezTo>
                  <a:cubicBezTo>
                    <a:pt x="14445" y="16864"/>
                    <a:pt x="14132" y="16907"/>
                    <a:pt x="13824" y="16907"/>
                  </a:cubicBezTo>
                  <a:cubicBezTo>
                    <a:pt x="12373" y="16907"/>
                    <a:pt x="11036" y="15955"/>
                    <a:pt x="10613" y="14490"/>
                  </a:cubicBezTo>
                  <a:cubicBezTo>
                    <a:pt x="10232" y="13176"/>
                    <a:pt x="10695" y="11817"/>
                    <a:pt x="11684" y="10994"/>
                  </a:cubicBezTo>
                  <a:cubicBezTo>
                    <a:pt x="10320" y="7627"/>
                    <a:pt x="10418" y="3703"/>
                    <a:pt x="11000" y="1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8"/>
            <p:cNvSpPr/>
            <p:nvPr/>
          </p:nvSpPr>
          <p:spPr>
            <a:xfrm>
              <a:off x="2070650" y="4042050"/>
              <a:ext cx="477750" cy="541700"/>
            </a:xfrm>
            <a:custGeom>
              <a:avLst/>
              <a:gdLst/>
              <a:ahLst/>
              <a:cxnLst/>
              <a:rect l="l" t="t" r="r" b="b"/>
              <a:pathLst>
                <a:path w="19110" h="21668" extrusionOk="0">
                  <a:moveTo>
                    <a:pt x="6187" y="0"/>
                  </a:moveTo>
                  <a:lnTo>
                    <a:pt x="3921" y="1465"/>
                  </a:lnTo>
                  <a:lnTo>
                    <a:pt x="5552" y="3990"/>
                  </a:lnTo>
                  <a:cubicBezTo>
                    <a:pt x="4722" y="4792"/>
                    <a:pt x="4079" y="5734"/>
                    <a:pt x="3639" y="6756"/>
                  </a:cubicBezTo>
                  <a:lnTo>
                    <a:pt x="701" y="6123"/>
                  </a:lnTo>
                  <a:lnTo>
                    <a:pt x="0" y="9379"/>
                  </a:lnTo>
                  <a:lnTo>
                    <a:pt x="2940" y="10012"/>
                  </a:lnTo>
                  <a:cubicBezTo>
                    <a:pt x="2921" y="11124"/>
                    <a:pt x="3119" y="12249"/>
                    <a:pt x="3546" y="13320"/>
                  </a:cubicBezTo>
                  <a:lnTo>
                    <a:pt x="1021" y="14950"/>
                  </a:lnTo>
                  <a:lnTo>
                    <a:pt x="2828" y="17748"/>
                  </a:lnTo>
                  <a:lnTo>
                    <a:pt x="5353" y="16116"/>
                  </a:lnTo>
                  <a:cubicBezTo>
                    <a:pt x="6154" y="16946"/>
                    <a:pt x="7096" y="17589"/>
                    <a:pt x="8119" y="18029"/>
                  </a:cubicBezTo>
                  <a:lnTo>
                    <a:pt x="7486" y="20967"/>
                  </a:lnTo>
                  <a:lnTo>
                    <a:pt x="10741" y="21667"/>
                  </a:lnTo>
                  <a:lnTo>
                    <a:pt x="11374" y="18729"/>
                  </a:lnTo>
                  <a:cubicBezTo>
                    <a:pt x="11421" y="18729"/>
                    <a:pt x="11467" y="18730"/>
                    <a:pt x="11514" y="18730"/>
                  </a:cubicBezTo>
                  <a:cubicBezTo>
                    <a:pt x="12580" y="18730"/>
                    <a:pt x="13655" y="18531"/>
                    <a:pt x="14682" y="18123"/>
                  </a:cubicBezTo>
                  <a:lnTo>
                    <a:pt x="16312" y="20648"/>
                  </a:lnTo>
                  <a:lnTo>
                    <a:pt x="19110" y="18841"/>
                  </a:lnTo>
                  <a:lnTo>
                    <a:pt x="17479" y="16316"/>
                  </a:lnTo>
                  <a:cubicBezTo>
                    <a:pt x="17946" y="15866"/>
                    <a:pt x="18345" y="15367"/>
                    <a:pt x="18691" y="14838"/>
                  </a:cubicBezTo>
                  <a:lnTo>
                    <a:pt x="18691" y="14838"/>
                  </a:lnTo>
                  <a:cubicBezTo>
                    <a:pt x="18461" y="14851"/>
                    <a:pt x="18229" y="14858"/>
                    <a:pt x="17995" y="14858"/>
                  </a:cubicBezTo>
                  <a:cubicBezTo>
                    <a:pt x="16290" y="14858"/>
                    <a:pt x="14496" y="14490"/>
                    <a:pt x="12643" y="13679"/>
                  </a:cubicBezTo>
                  <a:cubicBezTo>
                    <a:pt x="12096" y="13439"/>
                    <a:pt x="11594" y="13169"/>
                    <a:pt x="11123" y="12880"/>
                  </a:cubicBezTo>
                  <a:cubicBezTo>
                    <a:pt x="10360" y="12770"/>
                    <a:pt x="9643" y="12355"/>
                    <a:pt x="9192" y="11655"/>
                  </a:cubicBezTo>
                  <a:cubicBezTo>
                    <a:pt x="9069" y="11465"/>
                    <a:pt x="8980" y="11262"/>
                    <a:pt x="8909" y="11056"/>
                  </a:cubicBezTo>
                  <a:cubicBezTo>
                    <a:pt x="6264" y="8161"/>
                    <a:pt x="5670" y="4072"/>
                    <a:pt x="6187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8"/>
            <p:cNvSpPr/>
            <p:nvPr/>
          </p:nvSpPr>
          <p:spPr>
            <a:xfrm>
              <a:off x="2199900" y="4643375"/>
              <a:ext cx="409100" cy="387000"/>
            </a:xfrm>
            <a:custGeom>
              <a:avLst/>
              <a:gdLst/>
              <a:ahLst/>
              <a:cxnLst/>
              <a:rect l="l" t="t" r="r" b="b"/>
              <a:pathLst>
                <a:path w="16364" h="15480" extrusionOk="0">
                  <a:moveTo>
                    <a:pt x="2815" y="0"/>
                  </a:moveTo>
                  <a:lnTo>
                    <a:pt x="1208" y="2025"/>
                  </a:lnTo>
                  <a:lnTo>
                    <a:pt x="3036" y="3475"/>
                  </a:lnTo>
                  <a:cubicBezTo>
                    <a:pt x="2639" y="4244"/>
                    <a:pt x="2391" y="5094"/>
                    <a:pt x="2320" y="5987"/>
                  </a:cubicBezTo>
                  <a:lnTo>
                    <a:pt x="0" y="6254"/>
                  </a:lnTo>
                  <a:lnTo>
                    <a:pt x="296" y="8822"/>
                  </a:lnTo>
                  <a:lnTo>
                    <a:pt x="2616" y="8555"/>
                  </a:lnTo>
                  <a:cubicBezTo>
                    <a:pt x="2888" y="9407"/>
                    <a:pt x="3324" y="10179"/>
                    <a:pt x="3884" y="10837"/>
                  </a:cubicBezTo>
                  <a:lnTo>
                    <a:pt x="2434" y="12665"/>
                  </a:lnTo>
                  <a:lnTo>
                    <a:pt x="4458" y="14272"/>
                  </a:lnTo>
                  <a:lnTo>
                    <a:pt x="5909" y="12444"/>
                  </a:lnTo>
                  <a:cubicBezTo>
                    <a:pt x="6677" y="12840"/>
                    <a:pt x="7528" y="13089"/>
                    <a:pt x="8420" y="13160"/>
                  </a:cubicBezTo>
                  <a:lnTo>
                    <a:pt x="8687" y="15480"/>
                  </a:lnTo>
                  <a:lnTo>
                    <a:pt x="11255" y="15183"/>
                  </a:lnTo>
                  <a:lnTo>
                    <a:pt x="10988" y="12864"/>
                  </a:lnTo>
                  <a:cubicBezTo>
                    <a:pt x="11840" y="12592"/>
                    <a:pt x="12612" y="12156"/>
                    <a:pt x="13271" y="11595"/>
                  </a:cubicBezTo>
                  <a:lnTo>
                    <a:pt x="15099" y="13046"/>
                  </a:lnTo>
                  <a:lnTo>
                    <a:pt x="16364" y="11452"/>
                  </a:lnTo>
                  <a:cubicBezTo>
                    <a:pt x="13951" y="11028"/>
                    <a:pt x="11528" y="10039"/>
                    <a:pt x="9544" y="8583"/>
                  </a:cubicBezTo>
                  <a:cubicBezTo>
                    <a:pt x="9432" y="8614"/>
                    <a:pt x="9321" y="8643"/>
                    <a:pt x="9203" y="8657"/>
                  </a:cubicBezTo>
                  <a:cubicBezTo>
                    <a:pt x="9120" y="8666"/>
                    <a:pt x="9037" y="8671"/>
                    <a:pt x="8955" y="8671"/>
                  </a:cubicBezTo>
                  <a:cubicBezTo>
                    <a:pt x="7879" y="8671"/>
                    <a:pt x="6950" y="7865"/>
                    <a:pt x="6825" y="6770"/>
                  </a:cubicBezTo>
                  <a:cubicBezTo>
                    <a:pt x="6791" y="6496"/>
                    <a:pt x="6818" y="6229"/>
                    <a:pt x="6885" y="5978"/>
                  </a:cubicBezTo>
                  <a:cubicBezTo>
                    <a:pt x="5842" y="4576"/>
                    <a:pt x="5166" y="2953"/>
                    <a:pt x="5032" y="1150"/>
                  </a:cubicBezTo>
                  <a:cubicBezTo>
                    <a:pt x="4900" y="1247"/>
                    <a:pt x="4767" y="1345"/>
                    <a:pt x="4643" y="1451"/>
                  </a:cubicBezTo>
                  <a:lnTo>
                    <a:pt x="2815" y="0"/>
                  </a:ln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8"/>
            <p:cNvSpPr/>
            <p:nvPr/>
          </p:nvSpPr>
          <p:spPr>
            <a:xfrm>
              <a:off x="1918350" y="3947725"/>
              <a:ext cx="30875" cy="28700"/>
            </a:xfrm>
            <a:custGeom>
              <a:avLst/>
              <a:gdLst/>
              <a:ahLst/>
              <a:cxnLst/>
              <a:rect l="l" t="t" r="r" b="b"/>
              <a:pathLst>
                <a:path w="1235" h="1148" extrusionOk="0">
                  <a:moveTo>
                    <a:pt x="618" y="0"/>
                  </a:moveTo>
                  <a:cubicBezTo>
                    <a:pt x="341" y="0"/>
                    <a:pt x="97" y="200"/>
                    <a:pt x="51" y="482"/>
                  </a:cubicBezTo>
                  <a:cubicBezTo>
                    <a:pt x="0" y="795"/>
                    <a:pt x="212" y="1089"/>
                    <a:pt x="525" y="1140"/>
                  </a:cubicBezTo>
                  <a:cubicBezTo>
                    <a:pt x="556" y="1145"/>
                    <a:pt x="588" y="1148"/>
                    <a:pt x="619" y="1148"/>
                  </a:cubicBezTo>
                  <a:cubicBezTo>
                    <a:pt x="895" y="1148"/>
                    <a:pt x="1138" y="948"/>
                    <a:pt x="1183" y="667"/>
                  </a:cubicBezTo>
                  <a:cubicBezTo>
                    <a:pt x="1235" y="354"/>
                    <a:pt x="1022" y="59"/>
                    <a:pt x="710" y="8"/>
                  </a:cubicBezTo>
                  <a:cubicBezTo>
                    <a:pt x="679" y="3"/>
                    <a:pt x="648" y="0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8"/>
            <p:cNvSpPr/>
            <p:nvPr/>
          </p:nvSpPr>
          <p:spPr>
            <a:xfrm>
              <a:off x="1415300" y="4850025"/>
              <a:ext cx="50900" cy="50900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1018" y="0"/>
                  </a:moveTo>
                  <a:cubicBezTo>
                    <a:pt x="456" y="0"/>
                    <a:pt x="0" y="456"/>
                    <a:pt x="0" y="1018"/>
                  </a:cubicBezTo>
                  <a:cubicBezTo>
                    <a:pt x="0" y="1580"/>
                    <a:pt x="456" y="2035"/>
                    <a:pt x="1018" y="2035"/>
                  </a:cubicBezTo>
                  <a:cubicBezTo>
                    <a:pt x="1579" y="2035"/>
                    <a:pt x="2035" y="1580"/>
                    <a:pt x="2035" y="1018"/>
                  </a:cubicBezTo>
                  <a:cubicBezTo>
                    <a:pt x="2035" y="456"/>
                    <a:pt x="1579" y="0"/>
                    <a:pt x="10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8"/>
            <p:cNvSpPr/>
            <p:nvPr/>
          </p:nvSpPr>
          <p:spPr>
            <a:xfrm>
              <a:off x="2556750" y="3922225"/>
              <a:ext cx="50900" cy="50900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1018" y="1"/>
                  </a:moveTo>
                  <a:cubicBezTo>
                    <a:pt x="456" y="1"/>
                    <a:pt x="0" y="456"/>
                    <a:pt x="0" y="1018"/>
                  </a:cubicBezTo>
                  <a:cubicBezTo>
                    <a:pt x="0" y="1580"/>
                    <a:pt x="456" y="2036"/>
                    <a:pt x="1018" y="2036"/>
                  </a:cubicBezTo>
                  <a:cubicBezTo>
                    <a:pt x="1579" y="2036"/>
                    <a:pt x="2035" y="1580"/>
                    <a:pt x="2035" y="1018"/>
                  </a:cubicBezTo>
                  <a:cubicBezTo>
                    <a:pt x="2035" y="456"/>
                    <a:pt x="1579" y="1"/>
                    <a:pt x="10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8"/>
            <p:cNvSpPr/>
            <p:nvPr/>
          </p:nvSpPr>
          <p:spPr>
            <a:xfrm>
              <a:off x="1773100" y="5104850"/>
              <a:ext cx="57725" cy="50925"/>
            </a:xfrm>
            <a:custGeom>
              <a:avLst/>
              <a:gdLst/>
              <a:ahLst/>
              <a:cxnLst/>
              <a:rect l="l" t="t" r="r" b="b"/>
              <a:pathLst>
                <a:path w="2309" h="2037" extrusionOk="0">
                  <a:moveTo>
                    <a:pt x="1155" y="1"/>
                  </a:moveTo>
                  <a:cubicBezTo>
                    <a:pt x="754" y="1"/>
                    <a:pt x="374" y="240"/>
                    <a:pt x="213" y="634"/>
                  </a:cubicBezTo>
                  <a:cubicBezTo>
                    <a:pt x="0" y="1154"/>
                    <a:pt x="250" y="1748"/>
                    <a:pt x="770" y="1960"/>
                  </a:cubicBezTo>
                  <a:cubicBezTo>
                    <a:pt x="896" y="2012"/>
                    <a:pt x="1026" y="2036"/>
                    <a:pt x="1154" y="2036"/>
                  </a:cubicBezTo>
                  <a:cubicBezTo>
                    <a:pt x="1555" y="2036"/>
                    <a:pt x="1936" y="1797"/>
                    <a:pt x="2096" y="1403"/>
                  </a:cubicBezTo>
                  <a:cubicBezTo>
                    <a:pt x="2309" y="883"/>
                    <a:pt x="2059" y="289"/>
                    <a:pt x="1539" y="77"/>
                  </a:cubicBezTo>
                  <a:cubicBezTo>
                    <a:pt x="1413" y="25"/>
                    <a:pt x="1283" y="1"/>
                    <a:pt x="1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8"/>
            <p:cNvSpPr/>
            <p:nvPr/>
          </p:nvSpPr>
          <p:spPr>
            <a:xfrm>
              <a:off x="2123025" y="4983425"/>
              <a:ext cx="28700" cy="28700"/>
            </a:xfrm>
            <a:custGeom>
              <a:avLst/>
              <a:gdLst/>
              <a:ahLst/>
              <a:cxnLst/>
              <a:rect l="l" t="t" r="r" b="b"/>
              <a:pathLst>
                <a:path w="1148" h="1148" extrusionOk="0">
                  <a:moveTo>
                    <a:pt x="574" y="1"/>
                  </a:moveTo>
                  <a:cubicBezTo>
                    <a:pt x="258" y="1"/>
                    <a:pt x="0" y="258"/>
                    <a:pt x="0" y="574"/>
                  </a:cubicBezTo>
                  <a:cubicBezTo>
                    <a:pt x="0" y="892"/>
                    <a:pt x="258" y="1148"/>
                    <a:pt x="574" y="1148"/>
                  </a:cubicBezTo>
                  <a:cubicBezTo>
                    <a:pt x="890" y="1148"/>
                    <a:pt x="1148" y="892"/>
                    <a:pt x="1148" y="574"/>
                  </a:cubicBezTo>
                  <a:cubicBezTo>
                    <a:pt x="1148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8"/>
            <p:cNvSpPr/>
            <p:nvPr/>
          </p:nvSpPr>
          <p:spPr>
            <a:xfrm>
              <a:off x="1614775" y="4268800"/>
              <a:ext cx="28675" cy="28700"/>
            </a:xfrm>
            <a:custGeom>
              <a:avLst/>
              <a:gdLst/>
              <a:ahLst/>
              <a:cxnLst/>
              <a:rect l="l" t="t" r="r" b="b"/>
              <a:pathLst>
                <a:path w="1147" h="1148" extrusionOk="0">
                  <a:moveTo>
                    <a:pt x="574" y="1"/>
                  </a:moveTo>
                  <a:cubicBezTo>
                    <a:pt x="256" y="1"/>
                    <a:pt x="0" y="258"/>
                    <a:pt x="0" y="574"/>
                  </a:cubicBezTo>
                  <a:cubicBezTo>
                    <a:pt x="0" y="892"/>
                    <a:pt x="256" y="1148"/>
                    <a:pt x="574" y="1148"/>
                  </a:cubicBezTo>
                  <a:cubicBezTo>
                    <a:pt x="890" y="1148"/>
                    <a:pt x="1146" y="892"/>
                    <a:pt x="1146" y="574"/>
                  </a:cubicBezTo>
                  <a:cubicBezTo>
                    <a:pt x="1146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8"/>
            <p:cNvSpPr/>
            <p:nvPr/>
          </p:nvSpPr>
          <p:spPr>
            <a:xfrm>
              <a:off x="2669825" y="4497775"/>
              <a:ext cx="28700" cy="28700"/>
            </a:xfrm>
            <a:custGeom>
              <a:avLst/>
              <a:gdLst/>
              <a:ahLst/>
              <a:cxnLst/>
              <a:rect l="l" t="t" r="r" b="b"/>
              <a:pathLst>
                <a:path w="1148" h="1148" extrusionOk="0">
                  <a:moveTo>
                    <a:pt x="574" y="0"/>
                  </a:moveTo>
                  <a:cubicBezTo>
                    <a:pt x="258" y="0"/>
                    <a:pt x="1" y="256"/>
                    <a:pt x="1" y="574"/>
                  </a:cubicBezTo>
                  <a:cubicBezTo>
                    <a:pt x="1" y="890"/>
                    <a:pt x="258" y="1147"/>
                    <a:pt x="574" y="1147"/>
                  </a:cubicBezTo>
                  <a:cubicBezTo>
                    <a:pt x="890" y="1147"/>
                    <a:pt x="1148" y="890"/>
                    <a:pt x="1148" y="574"/>
                  </a:cubicBezTo>
                  <a:cubicBezTo>
                    <a:pt x="1148" y="256"/>
                    <a:pt x="890" y="0"/>
                    <a:pt x="5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8"/>
            <p:cNvSpPr/>
            <p:nvPr/>
          </p:nvSpPr>
          <p:spPr>
            <a:xfrm>
              <a:off x="2387725" y="4108525"/>
              <a:ext cx="105700" cy="70675"/>
            </a:xfrm>
            <a:custGeom>
              <a:avLst/>
              <a:gdLst/>
              <a:ahLst/>
              <a:cxnLst/>
              <a:rect l="l" t="t" r="r" b="b"/>
              <a:pathLst>
                <a:path w="4228" h="2827" extrusionOk="0">
                  <a:moveTo>
                    <a:pt x="763" y="1"/>
                  </a:moveTo>
                  <a:cubicBezTo>
                    <a:pt x="199" y="1"/>
                    <a:pt x="1" y="896"/>
                    <a:pt x="620" y="1049"/>
                  </a:cubicBezTo>
                  <a:cubicBezTo>
                    <a:pt x="1634" y="1300"/>
                    <a:pt x="2478" y="1842"/>
                    <a:pt x="3141" y="2646"/>
                  </a:cubicBezTo>
                  <a:cubicBezTo>
                    <a:pt x="3246" y="2773"/>
                    <a:pt x="3369" y="2826"/>
                    <a:pt x="3490" y="2826"/>
                  </a:cubicBezTo>
                  <a:cubicBezTo>
                    <a:pt x="3872" y="2826"/>
                    <a:pt x="4228" y="2291"/>
                    <a:pt x="3897" y="1890"/>
                  </a:cubicBezTo>
                  <a:cubicBezTo>
                    <a:pt x="3125" y="954"/>
                    <a:pt x="2080" y="309"/>
                    <a:pt x="904" y="18"/>
                  </a:cubicBezTo>
                  <a:cubicBezTo>
                    <a:pt x="855" y="6"/>
                    <a:pt x="808" y="1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8"/>
            <p:cNvSpPr/>
            <p:nvPr/>
          </p:nvSpPr>
          <p:spPr>
            <a:xfrm>
              <a:off x="2481100" y="4185075"/>
              <a:ext cx="60975" cy="161075"/>
            </a:xfrm>
            <a:custGeom>
              <a:avLst/>
              <a:gdLst/>
              <a:ahLst/>
              <a:cxnLst/>
              <a:rect l="l" t="t" r="r" b="b"/>
              <a:pathLst>
                <a:path w="2439" h="6443" extrusionOk="0">
                  <a:moveTo>
                    <a:pt x="744" y="1"/>
                  </a:moveTo>
                  <a:cubicBezTo>
                    <a:pt x="370" y="1"/>
                    <a:pt x="1" y="383"/>
                    <a:pt x="262" y="787"/>
                  </a:cubicBezTo>
                  <a:cubicBezTo>
                    <a:pt x="1222" y="2271"/>
                    <a:pt x="1347" y="4052"/>
                    <a:pt x="546" y="5633"/>
                  </a:cubicBezTo>
                  <a:cubicBezTo>
                    <a:pt x="333" y="6054"/>
                    <a:pt x="704" y="6442"/>
                    <a:pt x="1057" y="6442"/>
                  </a:cubicBezTo>
                  <a:cubicBezTo>
                    <a:pt x="1216" y="6442"/>
                    <a:pt x="1372" y="6363"/>
                    <a:pt x="1468" y="6173"/>
                  </a:cubicBezTo>
                  <a:cubicBezTo>
                    <a:pt x="2439" y="4258"/>
                    <a:pt x="2355" y="2058"/>
                    <a:pt x="1184" y="248"/>
                  </a:cubicBezTo>
                  <a:cubicBezTo>
                    <a:pt x="1071" y="73"/>
                    <a:pt x="907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8"/>
            <p:cNvSpPr/>
            <p:nvPr/>
          </p:nvSpPr>
          <p:spPr>
            <a:xfrm>
              <a:off x="1864625" y="4426600"/>
              <a:ext cx="146675" cy="78600"/>
            </a:xfrm>
            <a:custGeom>
              <a:avLst/>
              <a:gdLst/>
              <a:ahLst/>
              <a:cxnLst/>
              <a:rect l="l" t="t" r="r" b="b"/>
              <a:pathLst>
                <a:path w="5867" h="3144" extrusionOk="0">
                  <a:moveTo>
                    <a:pt x="839" y="1"/>
                  </a:moveTo>
                  <a:cubicBezTo>
                    <a:pt x="233" y="1"/>
                    <a:pt x="1" y="940"/>
                    <a:pt x="646" y="1038"/>
                  </a:cubicBezTo>
                  <a:cubicBezTo>
                    <a:pt x="2196" y="1276"/>
                    <a:pt x="3575" y="1922"/>
                    <a:pt x="4719" y="2995"/>
                  </a:cubicBezTo>
                  <a:cubicBezTo>
                    <a:pt x="4831" y="3100"/>
                    <a:pt x="4955" y="3144"/>
                    <a:pt x="5076" y="3144"/>
                  </a:cubicBezTo>
                  <a:cubicBezTo>
                    <a:pt x="5496" y="3144"/>
                    <a:pt x="5866" y="2606"/>
                    <a:pt x="5475" y="2239"/>
                  </a:cubicBezTo>
                  <a:cubicBezTo>
                    <a:pt x="4205" y="1048"/>
                    <a:pt x="2656" y="272"/>
                    <a:pt x="931" y="8"/>
                  </a:cubicBezTo>
                  <a:cubicBezTo>
                    <a:pt x="900" y="3"/>
                    <a:pt x="869" y="1"/>
                    <a:pt x="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8"/>
            <p:cNvSpPr/>
            <p:nvPr/>
          </p:nvSpPr>
          <p:spPr>
            <a:xfrm>
              <a:off x="2006500" y="4511075"/>
              <a:ext cx="65575" cy="200075"/>
            </a:xfrm>
            <a:custGeom>
              <a:avLst/>
              <a:gdLst/>
              <a:ahLst/>
              <a:cxnLst/>
              <a:rect l="l" t="t" r="r" b="b"/>
              <a:pathLst>
                <a:path w="2623" h="8003" extrusionOk="0">
                  <a:moveTo>
                    <a:pt x="755" y="0"/>
                  </a:moveTo>
                  <a:cubicBezTo>
                    <a:pt x="372" y="0"/>
                    <a:pt x="0" y="379"/>
                    <a:pt x="281" y="774"/>
                  </a:cubicBezTo>
                  <a:cubicBezTo>
                    <a:pt x="1559" y="2574"/>
                    <a:pt x="1114" y="5425"/>
                    <a:pt x="897" y="7491"/>
                  </a:cubicBezTo>
                  <a:cubicBezTo>
                    <a:pt x="861" y="7832"/>
                    <a:pt x="1109" y="8002"/>
                    <a:pt x="1376" y="8002"/>
                  </a:cubicBezTo>
                  <a:cubicBezTo>
                    <a:pt x="1643" y="8002"/>
                    <a:pt x="1930" y="7831"/>
                    <a:pt x="1965" y="7491"/>
                  </a:cubicBezTo>
                  <a:cubicBezTo>
                    <a:pt x="2205" y="5207"/>
                    <a:pt x="2622" y="2231"/>
                    <a:pt x="1203" y="236"/>
                  </a:cubicBezTo>
                  <a:cubicBezTo>
                    <a:pt x="1085" y="69"/>
                    <a:pt x="919" y="0"/>
                    <a:pt x="7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8"/>
            <p:cNvSpPr/>
            <p:nvPr/>
          </p:nvSpPr>
          <p:spPr>
            <a:xfrm>
              <a:off x="2391750" y="4665325"/>
              <a:ext cx="122625" cy="56025"/>
            </a:xfrm>
            <a:custGeom>
              <a:avLst/>
              <a:gdLst/>
              <a:ahLst/>
              <a:cxnLst/>
              <a:rect l="l" t="t" r="r" b="b"/>
              <a:pathLst>
                <a:path w="4905" h="2241" extrusionOk="0">
                  <a:moveTo>
                    <a:pt x="1523" y="0"/>
                  </a:moveTo>
                  <a:cubicBezTo>
                    <a:pt x="1228" y="0"/>
                    <a:pt x="929" y="31"/>
                    <a:pt x="631" y="92"/>
                  </a:cubicBezTo>
                  <a:cubicBezTo>
                    <a:pt x="1" y="223"/>
                    <a:pt x="210" y="1136"/>
                    <a:pt x="793" y="1136"/>
                  </a:cubicBezTo>
                  <a:cubicBezTo>
                    <a:pt x="832" y="1136"/>
                    <a:pt x="873" y="1131"/>
                    <a:pt x="916" y="1123"/>
                  </a:cubicBezTo>
                  <a:cubicBezTo>
                    <a:pt x="1124" y="1079"/>
                    <a:pt x="1332" y="1058"/>
                    <a:pt x="1537" y="1058"/>
                  </a:cubicBezTo>
                  <a:cubicBezTo>
                    <a:pt x="2392" y="1058"/>
                    <a:pt x="3192" y="1426"/>
                    <a:pt x="3791" y="2074"/>
                  </a:cubicBezTo>
                  <a:cubicBezTo>
                    <a:pt x="3900" y="2191"/>
                    <a:pt x="4025" y="2240"/>
                    <a:pt x="4146" y="2240"/>
                  </a:cubicBezTo>
                  <a:cubicBezTo>
                    <a:pt x="4544" y="2240"/>
                    <a:pt x="4905" y="1705"/>
                    <a:pt x="4547" y="1318"/>
                  </a:cubicBezTo>
                  <a:cubicBezTo>
                    <a:pt x="3747" y="452"/>
                    <a:pt x="2660" y="0"/>
                    <a:pt x="1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8"/>
            <p:cNvSpPr/>
            <p:nvPr/>
          </p:nvSpPr>
          <p:spPr>
            <a:xfrm>
              <a:off x="2510225" y="4740225"/>
              <a:ext cx="48350" cy="130825"/>
            </a:xfrm>
            <a:custGeom>
              <a:avLst/>
              <a:gdLst/>
              <a:ahLst/>
              <a:cxnLst/>
              <a:rect l="l" t="t" r="r" b="b"/>
              <a:pathLst>
                <a:path w="1934" h="5233" extrusionOk="0">
                  <a:moveTo>
                    <a:pt x="721" y="0"/>
                  </a:moveTo>
                  <a:cubicBezTo>
                    <a:pt x="372" y="0"/>
                    <a:pt x="0" y="388"/>
                    <a:pt x="204" y="812"/>
                  </a:cubicBezTo>
                  <a:cubicBezTo>
                    <a:pt x="784" y="2028"/>
                    <a:pt x="798" y="3340"/>
                    <a:pt x="321" y="4589"/>
                  </a:cubicBezTo>
                  <a:cubicBezTo>
                    <a:pt x="173" y="4978"/>
                    <a:pt x="492" y="5233"/>
                    <a:pt x="821" y="5233"/>
                  </a:cubicBezTo>
                  <a:cubicBezTo>
                    <a:pt x="1036" y="5233"/>
                    <a:pt x="1256" y="5124"/>
                    <a:pt x="1352" y="4873"/>
                  </a:cubicBezTo>
                  <a:cubicBezTo>
                    <a:pt x="1934" y="3347"/>
                    <a:pt x="1827" y="1739"/>
                    <a:pt x="1127" y="274"/>
                  </a:cubicBezTo>
                  <a:cubicBezTo>
                    <a:pt x="1034" y="80"/>
                    <a:pt x="880" y="0"/>
                    <a:pt x="7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1" name="Google Shape;1241;p28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5">
  <p:cSld name="CAPTION_ONLY_1">
    <p:bg>
      <p:bgPr>
        <a:solidFill>
          <a:schemeClr val="dk2"/>
        </a:solidFill>
        <a:effectLst/>
      </p:bgPr>
    </p:bg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Google Shape;1243;p29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p29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27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5" name="Google Shape;1245;p29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1246" name="Google Shape;1246;p29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9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9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9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9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9"/>
            <p:cNvSpPr/>
            <p:nvPr/>
          </p:nvSpPr>
          <p:spPr>
            <a:xfrm>
              <a:off x="8537750" y="380900"/>
              <a:ext cx="100200" cy="1002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52" name="Google Shape;1252;p29"/>
            <p:cNvCxnSpPr/>
            <p:nvPr/>
          </p:nvCxnSpPr>
          <p:spPr>
            <a:xfrm>
              <a:off x="7498375" y="431000"/>
              <a:ext cx="1039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4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p4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190" name="Google Shape;190;p4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191" name="Google Shape;191;p4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2" name="Google Shape;192;p4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193" name="Google Shape;193;p4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194;p4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195;p4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196;p4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197;p4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198;p4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99" name="Google Shape;199;p4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200" name="Google Shape;200;p4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1" name="Google Shape;201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4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6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" name="Google Shape;321;p6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322" name="Google Shape;322;p6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323" name="Google Shape;323;p6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4" name="Google Shape;324;p6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325" name="Google Shape;325;p6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6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6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6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6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6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31" name="Google Shape;331;p6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332" name="Google Shape;332;p6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3" name="Google Shape;333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2"/>
        </a:solid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10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10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27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9" name="Google Shape;489;p10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490" name="Google Shape;490;p10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0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0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0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0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0"/>
            <p:cNvSpPr/>
            <p:nvPr/>
          </p:nvSpPr>
          <p:spPr>
            <a:xfrm>
              <a:off x="8537750" y="380900"/>
              <a:ext cx="100200" cy="1002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96" name="Google Shape;496;p10"/>
            <p:cNvCxnSpPr/>
            <p:nvPr/>
          </p:nvCxnSpPr>
          <p:spPr>
            <a:xfrm>
              <a:off x="7498375" y="431000"/>
              <a:ext cx="1039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7" name="Google Shape;497;p10"/>
          <p:cNvSpPr txBox="1">
            <a:spLocks noGrp="1"/>
          </p:cNvSpPr>
          <p:nvPr>
            <p:ph type="title"/>
          </p:nvPr>
        </p:nvSpPr>
        <p:spPr>
          <a:xfrm>
            <a:off x="720000" y="936725"/>
            <a:ext cx="5025300" cy="132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SECTION_HEADER_1">
    <p:bg>
      <p:bgPr>
        <a:solidFill>
          <a:schemeClr val="accent4"/>
        </a:solidFill>
        <a:effectLst/>
      </p:bgPr>
    </p:bg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15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6" name="Google Shape;716;p15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717" name="Google Shape;717;p15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5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5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5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5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2" name="Google Shape;722;p15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3" name="Google Shape;723;p15"/>
          <p:cNvGrpSpPr/>
          <p:nvPr/>
        </p:nvGrpSpPr>
        <p:grpSpPr>
          <a:xfrm>
            <a:off x="371330" y="4054252"/>
            <a:ext cx="8400431" cy="767401"/>
            <a:chOff x="4122825" y="2769975"/>
            <a:chExt cx="4390775" cy="1934950"/>
          </a:xfrm>
        </p:grpSpPr>
        <p:sp>
          <p:nvSpPr>
            <p:cNvPr id="724" name="Google Shape;724;p15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5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5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5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5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5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5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5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5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5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5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5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5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5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5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5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5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5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5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5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5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5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5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" name="Google Shape;747;p15"/>
          <p:cNvGrpSpPr/>
          <p:nvPr/>
        </p:nvGrpSpPr>
        <p:grpSpPr>
          <a:xfrm rot="10800000" flipH="1">
            <a:off x="371330" y="539955"/>
            <a:ext cx="8400431" cy="767401"/>
            <a:chOff x="4122825" y="2769975"/>
            <a:chExt cx="4390775" cy="1934950"/>
          </a:xfrm>
        </p:grpSpPr>
        <p:sp>
          <p:nvSpPr>
            <p:cNvPr id="748" name="Google Shape;748;p15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5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5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5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5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5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5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5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5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5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5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5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5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5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5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5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5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5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5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5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5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5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5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1" name="Google Shape;771;p15"/>
          <p:cNvSpPr txBox="1">
            <a:spLocks noGrp="1"/>
          </p:cNvSpPr>
          <p:nvPr>
            <p:ph type="subTitle" idx="1"/>
          </p:nvPr>
        </p:nvSpPr>
        <p:spPr>
          <a:xfrm>
            <a:off x="2369750" y="3096300"/>
            <a:ext cx="4404600" cy="6159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 txBox="1">
            <a:spLocks noGrp="1"/>
          </p:cNvSpPr>
          <p:nvPr>
            <p:ph type="title"/>
          </p:nvPr>
        </p:nvSpPr>
        <p:spPr>
          <a:xfrm>
            <a:off x="720150" y="1431300"/>
            <a:ext cx="7704000" cy="16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8" name="Google Shape;958;p21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1"/>
          <p:cNvSpPr txBox="1">
            <a:spLocks noGrp="1"/>
          </p:cNvSpPr>
          <p:nvPr>
            <p:ph type="title" hasCustomPrompt="1"/>
          </p:nvPr>
        </p:nvSpPr>
        <p:spPr>
          <a:xfrm>
            <a:off x="1350650" y="917300"/>
            <a:ext cx="3406800" cy="8283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60" name="Google Shape;960;p21"/>
          <p:cNvSpPr txBox="1">
            <a:spLocks noGrp="1"/>
          </p:cNvSpPr>
          <p:nvPr>
            <p:ph type="subTitle" idx="1"/>
          </p:nvPr>
        </p:nvSpPr>
        <p:spPr>
          <a:xfrm>
            <a:off x="1350650" y="1745600"/>
            <a:ext cx="3406800" cy="4452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1" name="Google Shape;961;p21"/>
          <p:cNvSpPr txBox="1">
            <a:spLocks noGrp="1"/>
          </p:cNvSpPr>
          <p:nvPr>
            <p:ph type="title" idx="2" hasCustomPrompt="1"/>
          </p:nvPr>
        </p:nvSpPr>
        <p:spPr>
          <a:xfrm>
            <a:off x="3525250" y="3170875"/>
            <a:ext cx="4898700" cy="8283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62" name="Google Shape;962;p21"/>
          <p:cNvSpPr txBox="1">
            <a:spLocks noGrp="1"/>
          </p:cNvSpPr>
          <p:nvPr>
            <p:ph type="subTitle" idx="3"/>
          </p:nvPr>
        </p:nvSpPr>
        <p:spPr>
          <a:xfrm>
            <a:off x="3525250" y="3999175"/>
            <a:ext cx="4898700" cy="4452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Google Shape;1075;p24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"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25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8" name="Google Shape;1078;p25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1079" name="Google Shape;1079;p25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0" name="Google Shape;1080;p25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1081" name="Google Shape;1081;p25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5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5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5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5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5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87" name="Google Shape;1087;p25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088" name="Google Shape;1088;p25"/>
          <p:cNvGrpSpPr/>
          <p:nvPr/>
        </p:nvGrpSpPr>
        <p:grpSpPr>
          <a:xfrm>
            <a:off x="371330" y="3441041"/>
            <a:ext cx="8400431" cy="1380780"/>
            <a:chOff x="4122825" y="2769975"/>
            <a:chExt cx="4390775" cy="1934950"/>
          </a:xfrm>
        </p:grpSpPr>
        <p:sp>
          <p:nvSpPr>
            <p:cNvPr id="1089" name="Google Shape;1089;p25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5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5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5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5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5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5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5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5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5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5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5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5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5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5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5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5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5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5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5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5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5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5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2" name="Google Shape;1112;p25"/>
          <p:cNvGrpSpPr/>
          <p:nvPr/>
        </p:nvGrpSpPr>
        <p:grpSpPr>
          <a:xfrm>
            <a:off x="4313685" y="2999817"/>
            <a:ext cx="530320" cy="530308"/>
            <a:chOff x="5720325" y="1250450"/>
            <a:chExt cx="1103225" cy="1103200"/>
          </a:xfrm>
        </p:grpSpPr>
        <p:sp>
          <p:nvSpPr>
            <p:cNvPr id="1113" name="Google Shape;1113;p25"/>
            <p:cNvSpPr/>
            <p:nvPr/>
          </p:nvSpPr>
          <p:spPr>
            <a:xfrm>
              <a:off x="5720325" y="1250450"/>
              <a:ext cx="1103225" cy="551600"/>
            </a:xfrm>
            <a:custGeom>
              <a:avLst/>
              <a:gdLst/>
              <a:ahLst/>
              <a:cxnLst/>
              <a:rect l="l" t="t" r="r" b="b"/>
              <a:pathLst>
                <a:path w="44129" h="22064" extrusionOk="0">
                  <a:moveTo>
                    <a:pt x="22064" y="0"/>
                  </a:moveTo>
                  <a:cubicBezTo>
                    <a:pt x="9879" y="0"/>
                    <a:pt x="1" y="9878"/>
                    <a:pt x="1" y="22064"/>
                  </a:cubicBezTo>
                  <a:lnTo>
                    <a:pt x="44128" y="22064"/>
                  </a:lnTo>
                  <a:cubicBezTo>
                    <a:pt x="44128" y="9878"/>
                    <a:pt x="34250" y="0"/>
                    <a:pt x="2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5"/>
            <p:cNvSpPr/>
            <p:nvPr/>
          </p:nvSpPr>
          <p:spPr>
            <a:xfrm>
              <a:off x="5822600" y="2122000"/>
              <a:ext cx="898725" cy="38425"/>
            </a:xfrm>
            <a:custGeom>
              <a:avLst/>
              <a:gdLst/>
              <a:ahLst/>
              <a:cxnLst/>
              <a:rect l="l" t="t" r="r" b="b"/>
              <a:pathLst>
                <a:path w="35949" h="1537" extrusionOk="0">
                  <a:moveTo>
                    <a:pt x="0" y="0"/>
                  </a:moveTo>
                  <a:cubicBezTo>
                    <a:pt x="378" y="531"/>
                    <a:pt x="780" y="1043"/>
                    <a:pt x="1203" y="1537"/>
                  </a:cubicBezTo>
                  <a:lnTo>
                    <a:pt x="34746" y="1537"/>
                  </a:lnTo>
                  <a:cubicBezTo>
                    <a:pt x="35168" y="1043"/>
                    <a:pt x="35570" y="531"/>
                    <a:pt x="35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5"/>
            <p:cNvSpPr/>
            <p:nvPr/>
          </p:nvSpPr>
          <p:spPr>
            <a:xfrm>
              <a:off x="5985075" y="2273275"/>
              <a:ext cx="573750" cy="29675"/>
            </a:xfrm>
            <a:custGeom>
              <a:avLst/>
              <a:gdLst/>
              <a:ahLst/>
              <a:cxnLst/>
              <a:rect l="l" t="t" r="r" b="b"/>
              <a:pathLst>
                <a:path w="22950" h="1187" extrusionOk="0">
                  <a:moveTo>
                    <a:pt x="1" y="0"/>
                  </a:moveTo>
                  <a:cubicBezTo>
                    <a:pt x="717" y="438"/>
                    <a:pt x="1460" y="833"/>
                    <a:pt x="2226" y="1187"/>
                  </a:cubicBezTo>
                  <a:lnTo>
                    <a:pt x="20725" y="1187"/>
                  </a:lnTo>
                  <a:cubicBezTo>
                    <a:pt x="21490" y="833"/>
                    <a:pt x="22233" y="435"/>
                    <a:pt x="229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5"/>
            <p:cNvSpPr/>
            <p:nvPr/>
          </p:nvSpPr>
          <p:spPr>
            <a:xfrm>
              <a:off x="5898675" y="2208175"/>
              <a:ext cx="746500" cy="28125"/>
            </a:xfrm>
            <a:custGeom>
              <a:avLst/>
              <a:gdLst/>
              <a:ahLst/>
              <a:cxnLst/>
              <a:rect l="l" t="t" r="r" b="b"/>
              <a:pathLst>
                <a:path w="29860" h="1125" extrusionOk="0">
                  <a:moveTo>
                    <a:pt x="1" y="0"/>
                  </a:moveTo>
                  <a:cubicBezTo>
                    <a:pt x="427" y="391"/>
                    <a:pt x="867" y="767"/>
                    <a:pt x="1323" y="1125"/>
                  </a:cubicBezTo>
                  <a:lnTo>
                    <a:pt x="28538" y="1125"/>
                  </a:lnTo>
                  <a:cubicBezTo>
                    <a:pt x="28994" y="767"/>
                    <a:pt x="29435" y="391"/>
                    <a:pt x="29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5"/>
            <p:cNvSpPr/>
            <p:nvPr/>
          </p:nvSpPr>
          <p:spPr>
            <a:xfrm>
              <a:off x="5725875" y="1880175"/>
              <a:ext cx="1092175" cy="54600"/>
            </a:xfrm>
            <a:custGeom>
              <a:avLst/>
              <a:gdLst/>
              <a:ahLst/>
              <a:cxnLst/>
              <a:rect l="l" t="t" r="r" b="b"/>
              <a:pathLst>
                <a:path w="43687" h="2184" extrusionOk="0">
                  <a:moveTo>
                    <a:pt x="0" y="1"/>
                  </a:moveTo>
                  <a:cubicBezTo>
                    <a:pt x="106" y="741"/>
                    <a:pt x="246" y="1469"/>
                    <a:pt x="423" y="2184"/>
                  </a:cubicBezTo>
                  <a:lnTo>
                    <a:pt x="43264" y="2184"/>
                  </a:lnTo>
                  <a:cubicBezTo>
                    <a:pt x="43440" y="1468"/>
                    <a:pt x="43581" y="740"/>
                    <a:pt x="43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5"/>
            <p:cNvSpPr/>
            <p:nvPr/>
          </p:nvSpPr>
          <p:spPr>
            <a:xfrm>
              <a:off x="5762450" y="2013750"/>
              <a:ext cx="1019000" cy="45250"/>
            </a:xfrm>
            <a:custGeom>
              <a:avLst/>
              <a:gdLst/>
              <a:ahLst/>
              <a:cxnLst/>
              <a:rect l="l" t="t" r="r" b="b"/>
              <a:pathLst>
                <a:path w="40760" h="1810" extrusionOk="0">
                  <a:moveTo>
                    <a:pt x="1" y="1"/>
                  </a:moveTo>
                  <a:cubicBezTo>
                    <a:pt x="257" y="620"/>
                    <a:pt x="542" y="1222"/>
                    <a:pt x="853" y="1810"/>
                  </a:cubicBezTo>
                  <a:lnTo>
                    <a:pt x="39908" y="1810"/>
                  </a:lnTo>
                  <a:cubicBezTo>
                    <a:pt x="40218" y="1222"/>
                    <a:pt x="40502" y="618"/>
                    <a:pt x="407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5"/>
            <p:cNvSpPr/>
            <p:nvPr/>
          </p:nvSpPr>
          <p:spPr>
            <a:xfrm>
              <a:off x="6109250" y="2329250"/>
              <a:ext cx="325425" cy="24400"/>
            </a:xfrm>
            <a:custGeom>
              <a:avLst/>
              <a:gdLst/>
              <a:ahLst/>
              <a:cxnLst/>
              <a:rect l="l" t="t" r="r" b="b"/>
              <a:pathLst>
                <a:path w="13017" h="976" extrusionOk="0">
                  <a:moveTo>
                    <a:pt x="1" y="1"/>
                  </a:moveTo>
                  <a:cubicBezTo>
                    <a:pt x="2058" y="636"/>
                    <a:pt x="4244" y="976"/>
                    <a:pt x="6509" y="976"/>
                  </a:cubicBezTo>
                  <a:cubicBezTo>
                    <a:pt x="8773" y="976"/>
                    <a:pt x="10959" y="634"/>
                    <a:pt x="130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 bwMode="auto"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6" r:id="rId4"/>
    <p:sldLayoutId id="2147483658" r:id="rId5"/>
    <p:sldLayoutId id="2147483661" r:id="rId6"/>
    <p:sldLayoutId id="2147483667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32"/>
          <p:cNvSpPr txBox="1">
            <a:spLocks noGrp="1"/>
          </p:cNvSpPr>
          <p:nvPr>
            <p:ph type="ctrTitle"/>
          </p:nvPr>
        </p:nvSpPr>
        <p:spPr>
          <a:xfrm>
            <a:off x="1319275" y="482918"/>
            <a:ext cx="6505500" cy="240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LID8192" sz="6000" dirty="0" smtClean="0">
                <a:latin typeface="Franklin Gothic Heavy" panose="020B0903020102020204" pitchFamily="34" charset="0"/>
                <a:sym typeface="Zen Dots"/>
              </a:rPr>
              <a:t>Spine Buddy</a:t>
            </a:r>
            <a:r>
              <a:rPr lang="en" sz="6000" dirty="0" smtClean="0">
                <a:latin typeface="Franklin Gothic Heavy" panose="020B0903020102020204" pitchFamily="34" charset="0"/>
              </a:rPr>
              <a:t/>
            </a:r>
            <a:br>
              <a:rPr lang="en" sz="6000" dirty="0" smtClean="0">
                <a:latin typeface="Franklin Gothic Heavy" panose="020B0903020102020204" pitchFamily="34" charset="0"/>
              </a:rPr>
            </a:br>
            <a:r>
              <a:rPr lang="ru-RU" sz="2800" dirty="0" smtClean="0">
                <a:solidFill>
                  <a:schemeClr val="dk2"/>
                </a:solidFill>
                <a:latin typeface="Franklin Gothic Heavy" panose="020B0903020102020204" pitchFamily="34" charset="0"/>
                <a:sym typeface="Zen Dots"/>
              </a:rPr>
              <a:t>Самоковските Каубойци</a:t>
            </a:r>
            <a:endParaRPr sz="2800" dirty="0">
              <a:solidFill>
                <a:schemeClr val="dk2"/>
              </a:solidFill>
              <a:latin typeface="Franklin Gothic Heavy" panose="020B0903020102020204" pitchFamily="34" charset="0"/>
              <a:sym typeface="Zen Dot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3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ru-RU" b="1" dirty="0" smtClean="0">
                <a:latin typeface="Franklin Gothic Heavy" panose="020B0903020102020204" pitchFamily="34" charset="0"/>
              </a:rPr>
              <a:t>Проблемът</a:t>
            </a:r>
            <a:endParaRPr dirty="0">
              <a:latin typeface="Franklin Gothic Heavy" panose="020B0903020102020204" pitchFamily="34" charset="0"/>
            </a:endParaRPr>
          </a:p>
        </p:txBody>
      </p:sp>
      <p:sp>
        <p:nvSpPr>
          <p:cNvPr id="1268" name="Google Shape;1268;p33"/>
          <p:cNvSpPr txBox="1">
            <a:spLocks noGrp="1"/>
          </p:cNvSpPr>
          <p:nvPr>
            <p:ph type="body" idx="1"/>
          </p:nvPr>
        </p:nvSpPr>
        <p:spPr>
          <a:xfrm>
            <a:off x="403860" y="1410265"/>
            <a:ext cx="4351020" cy="3193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  <a:buNone/>
            </a:pPr>
            <a:r>
              <a:rPr lang="LID8192" sz="1700" dirty="0" smtClean="0">
                <a:latin typeface="Franklin Gothic Medium" panose="020B0603020102020204" pitchFamily="34" charset="0"/>
              </a:rPr>
              <a:t>-</a:t>
            </a:r>
            <a:r>
              <a:rPr lang="ru-RU" sz="1700" dirty="0" smtClean="0">
                <a:latin typeface="Franklin Gothic Medium" panose="020B0603020102020204" pitchFamily="34" charset="0"/>
              </a:rPr>
              <a:t>Повишен </a:t>
            </a:r>
            <a:r>
              <a:rPr lang="ru-RU" sz="1700" dirty="0">
                <a:latin typeface="Franklin Gothic Medium" panose="020B0603020102020204" pitchFamily="34" charset="0"/>
              </a:rPr>
              <a:t>риск от болки в </a:t>
            </a:r>
            <a:r>
              <a:rPr lang="ru-RU" sz="1700" dirty="0" smtClean="0">
                <a:latin typeface="Franklin Gothic Medium" panose="020B0603020102020204" pitchFamily="34" charset="0"/>
              </a:rPr>
              <a:t>гърба и във врата </a:t>
            </a:r>
            <a:endParaRPr lang="LID8192" sz="1700" dirty="0" smtClean="0">
              <a:latin typeface="Franklin Gothic Medium" panose="020B0603020102020204" pitchFamily="34" charset="0"/>
            </a:endParaRPr>
          </a:p>
          <a:p>
            <a:pPr marL="0" lvl="0" indent="0">
              <a:spcAft>
                <a:spcPts val="1200"/>
              </a:spcAft>
              <a:buNone/>
            </a:pPr>
            <a:r>
              <a:rPr lang="LID8192" sz="1700" dirty="0" smtClean="0">
                <a:latin typeface="Franklin Gothic Medium" panose="020B0603020102020204" pitchFamily="34" charset="0"/>
              </a:rPr>
              <a:t>-</a:t>
            </a:r>
            <a:r>
              <a:rPr lang="ru-RU" sz="1700" dirty="0" smtClean="0">
                <a:latin typeface="Franklin Gothic Medium" panose="020B0603020102020204" pitchFamily="34" charset="0"/>
              </a:rPr>
              <a:t>Въздействие </a:t>
            </a:r>
            <a:r>
              <a:rPr lang="ru-RU" sz="1700" dirty="0">
                <a:latin typeface="Franklin Gothic Medium" panose="020B0603020102020204" pitchFamily="34" charset="0"/>
              </a:rPr>
              <a:t>върху жизнените </a:t>
            </a:r>
            <a:r>
              <a:rPr lang="ru-RU" sz="1700" dirty="0" smtClean="0">
                <a:latin typeface="Franklin Gothic Medium" panose="020B0603020102020204" pitchFamily="34" charset="0"/>
              </a:rPr>
              <a:t>функции</a:t>
            </a:r>
            <a:endParaRPr lang="ru-RU" sz="1700" dirty="0">
              <a:latin typeface="Franklin Gothic Medium" panose="020B0603020102020204" pitchFamily="34" charset="0"/>
            </a:endParaRPr>
          </a:p>
          <a:p>
            <a:pPr marL="0" lvl="0" indent="0">
              <a:spcAft>
                <a:spcPts val="1200"/>
              </a:spcAft>
              <a:buNone/>
            </a:pPr>
            <a:r>
              <a:rPr lang="LID8192" sz="1700" dirty="0" smtClean="0">
                <a:latin typeface="Franklin Gothic Medium" panose="020B0603020102020204" pitchFamily="34" charset="0"/>
              </a:rPr>
              <a:t>-</a:t>
            </a:r>
            <a:r>
              <a:rPr lang="ru-RU" sz="1700" dirty="0" smtClean="0">
                <a:latin typeface="Franklin Gothic Medium" panose="020B0603020102020204" pitchFamily="34" charset="0"/>
              </a:rPr>
              <a:t>Свързано </a:t>
            </a:r>
            <a:r>
              <a:rPr lang="ru-RU" sz="1700" dirty="0">
                <a:latin typeface="Franklin Gothic Medium" panose="020B0603020102020204" pitchFamily="34" charset="0"/>
              </a:rPr>
              <a:t>с </a:t>
            </a:r>
            <a:r>
              <a:rPr lang="ru-RU" sz="1700" dirty="0" smtClean="0">
                <a:latin typeface="Franklin Gothic Medium" panose="020B0603020102020204" pitchFamily="34" charset="0"/>
              </a:rPr>
              <a:t>умора и липса </a:t>
            </a:r>
            <a:r>
              <a:rPr lang="ru-RU" sz="1700" dirty="0">
                <a:latin typeface="Franklin Gothic Medium" panose="020B0603020102020204" pitchFamily="34" charset="0"/>
              </a:rPr>
              <a:t>на </a:t>
            </a:r>
            <a:r>
              <a:rPr lang="ru-RU" sz="1700" dirty="0" smtClean="0">
                <a:latin typeface="Franklin Gothic Medium" panose="020B0603020102020204" pitchFamily="34" charset="0"/>
              </a:rPr>
              <a:t>фокус </a:t>
            </a:r>
          </a:p>
          <a:p>
            <a:pPr marL="0" lvl="0" indent="0">
              <a:spcAft>
                <a:spcPts val="1200"/>
              </a:spcAft>
              <a:buNone/>
            </a:pPr>
            <a:r>
              <a:rPr lang="ru-RU" sz="1700" dirty="0">
                <a:latin typeface="Franklin Gothic Medium" panose="020B0603020102020204" pitchFamily="34" charset="0"/>
              </a:rPr>
              <a:t>-</a:t>
            </a:r>
            <a:r>
              <a:rPr lang="ru-RU" sz="1700" dirty="0" smtClean="0">
                <a:latin typeface="Franklin Gothic Medium" panose="020B0603020102020204" pitchFamily="34" charset="0"/>
              </a:rPr>
              <a:t>Повишена </a:t>
            </a:r>
            <a:r>
              <a:rPr lang="ru-RU" sz="1700" dirty="0">
                <a:latin typeface="Franklin Gothic Medium" panose="020B0603020102020204" pitchFamily="34" charset="0"/>
              </a:rPr>
              <a:t>вероятност от развитие на </a:t>
            </a:r>
            <a:r>
              <a:rPr lang="ru-RU" sz="1700" dirty="0" smtClean="0">
                <a:latin typeface="Franklin Gothic Medium" panose="020B0603020102020204" pitchFamily="34" charset="0"/>
              </a:rPr>
              <a:t>артрит </a:t>
            </a:r>
            <a:r>
              <a:rPr lang="ru-RU" sz="1700" dirty="0">
                <a:latin typeface="Franklin Gothic Medium" panose="020B0603020102020204" pitchFamily="34" charset="0"/>
              </a:rPr>
              <a:t>или дегенеративни дискови заболявания</a:t>
            </a:r>
            <a:r>
              <a:rPr lang="ru-RU" sz="1700" dirty="0" smtClean="0">
                <a:latin typeface="Franklin Gothic Medium" panose="020B0603020102020204" pitchFamily="34" charset="0"/>
              </a:rPr>
              <a:t>.</a:t>
            </a:r>
            <a:endParaRPr lang="ru-RU" sz="1700" dirty="0">
              <a:latin typeface="Franklin Gothic Medium" panose="020B0603020102020204" pitchFamily="34" charset="0"/>
            </a:endParaRPr>
          </a:p>
        </p:txBody>
      </p:sp>
      <p:grpSp>
        <p:nvGrpSpPr>
          <p:cNvPr id="4" name="Google Shape;1923;p45"/>
          <p:cNvGrpSpPr/>
          <p:nvPr/>
        </p:nvGrpSpPr>
        <p:grpSpPr>
          <a:xfrm>
            <a:off x="4778258" y="1574588"/>
            <a:ext cx="3416705" cy="2893501"/>
            <a:chOff x="5072850" y="1998050"/>
            <a:chExt cx="2813400" cy="2227800"/>
          </a:xfrm>
        </p:grpSpPr>
        <p:sp>
          <p:nvSpPr>
            <p:cNvPr id="5" name="Google Shape;1924;p45"/>
            <p:cNvSpPr/>
            <p:nvPr/>
          </p:nvSpPr>
          <p:spPr>
            <a:xfrm>
              <a:off x="5072850" y="2216150"/>
              <a:ext cx="2813400" cy="2009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925;p45"/>
            <p:cNvSpPr/>
            <p:nvPr/>
          </p:nvSpPr>
          <p:spPr>
            <a:xfrm>
              <a:off x="5072850" y="1998050"/>
              <a:ext cx="28134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1929;p45"/>
          <p:cNvGrpSpPr/>
          <p:nvPr/>
        </p:nvGrpSpPr>
        <p:grpSpPr>
          <a:xfrm>
            <a:off x="4946471" y="1410264"/>
            <a:ext cx="3416705" cy="283272"/>
            <a:chOff x="1290775" y="1427525"/>
            <a:chExt cx="2813400" cy="218100"/>
          </a:xfrm>
        </p:grpSpPr>
        <p:sp>
          <p:nvSpPr>
            <p:cNvPr id="9" name="Google Shape;1930;p45"/>
            <p:cNvSpPr/>
            <p:nvPr/>
          </p:nvSpPr>
          <p:spPr>
            <a:xfrm>
              <a:off x="1290775" y="1427525"/>
              <a:ext cx="2813400" cy="218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931;p45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932;p45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933;p45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8" name="Picture 4" descr="The Five S's of Severe Spine Pain and How Surgery Helps - Arkansas Surgical  Hospita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2" t="-267" r="15579" b="267"/>
          <a:stretch/>
        </p:blipFill>
        <p:spPr bwMode="auto">
          <a:xfrm>
            <a:off x="4946073" y="1656000"/>
            <a:ext cx="3417103" cy="259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p53"/>
          <p:cNvSpPr/>
          <p:nvPr/>
        </p:nvSpPr>
        <p:spPr>
          <a:xfrm>
            <a:off x="3525250" y="2952775"/>
            <a:ext cx="4898700" cy="10464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6" name="Google Shape;2456;p53"/>
          <p:cNvGrpSpPr/>
          <p:nvPr/>
        </p:nvGrpSpPr>
        <p:grpSpPr>
          <a:xfrm>
            <a:off x="3525250" y="2952775"/>
            <a:ext cx="4898700" cy="218100"/>
            <a:chOff x="1290775" y="1427525"/>
            <a:chExt cx="4898700" cy="218100"/>
          </a:xfrm>
        </p:grpSpPr>
        <p:sp>
          <p:nvSpPr>
            <p:cNvPr id="2457" name="Google Shape;2457;p53"/>
            <p:cNvSpPr/>
            <p:nvPr/>
          </p:nvSpPr>
          <p:spPr>
            <a:xfrm>
              <a:off x="1290775" y="1427525"/>
              <a:ext cx="48987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53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53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53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1" name="Google Shape;2461;p53"/>
          <p:cNvSpPr/>
          <p:nvPr/>
        </p:nvSpPr>
        <p:spPr>
          <a:xfrm>
            <a:off x="685800" y="708284"/>
            <a:ext cx="4071650" cy="1037299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2" name="Google Shape;2462;p53"/>
          <p:cNvGrpSpPr/>
          <p:nvPr/>
        </p:nvGrpSpPr>
        <p:grpSpPr>
          <a:xfrm>
            <a:off x="685800" y="649309"/>
            <a:ext cx="4071650" cy="267991"/>
            <a:chOff x="1290775" y="1427525"/>
            <a:chExt cx="3406800" cy="218100"/>
          </a:xfrm>
        </p:grpSpPr>
        <p:sp>
          <p:nvSpPr>
            <p:cNvPr id="2463" name="Google Shape;2463;p53"/>
            <p:cNvSpPr/>
            <p:nvPr/>
          </p:nvSpPr>
          <p:spPr>
            <a:xfrm>
              <a:off x="1290775" y="1427525"/>
              <a:ext cx="34068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53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53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53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7" name="Google Shape;2467;p53"/>
          <p:cNvSpPr txBox="1">
            <a:spLocks noGrp="1"/>
          </p:cNvSpPr>
          <p:nvPr>
            <p:ph type="title"/>
          </p:nvPr>
        </p:nvSpPr>
        <p:spPr>
          <a:xfrm>
            <a:off x="685800" y="917283"/>
            <a:ext cx="407165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3600" dirty="0" smtClean="0"/>
              <a:t>Posture Pole</a:t>
            </a:r>
            <a:endParaRPr sz="3600" dirty="0"/>
          </a:p>
        </p:txBody>
      </p:sp>
      <p:sp>
        <p:nvSpPr>
          <p:cNvPr id="2469" name="Google Shape;2469;p53"/>
          <p:cNvSpPr txBox="1">
            <a:spLocks noGrp="1"/>
          </p:cNvSpPr>
          <p:nvPr>
            <p:ph type="title" idx="2"/>
          </p:nvPr>
        </p:nvSpPr>
        <p:spPr>
          <a:xfrm>
            <a:off x="3525250" y="3170875"/>
            <a:ext cx="48987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LID8192" sz="4000" dirty="0" smtClean="0"/>
              <a:t>Back Brace</a:t>
            </a:r>
            <a:endParaRPr sz="4000" dirty="0"/>
          </a:p>
        </p:txBody>
      </p:sp>
      <p:grpSp>
        <p:nvGrpSpPr>
          <p:cNvPr id="2471" name="Google Shape;2471;p53"/>
          <p:cNvGrpSpPr/>
          <p:nvPr/>
        </p:nvGrpSpPr>
        <p:grpSpPr>
          <a:xfrm>
            <a:off x="5816208" y="333829"/>
            <a:ext cx="1759464" cy="2119811"/>
            <a:chOff x="4876875" y="1427500"/>
            <a:chExt cx="1130400" cy="1319125"/>
          </a:xfrm>
        </p:grpSpPr>
        <p:sp>
          <p:nvSpPr>
            <p:cNvPr id="2472" name="Google Shape;2472;p53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53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74" name="Google Shape;2474;p53"/>
          <p:cNvCxnSpPr>
            <a:stCxn id="2467" idx="3"/>
            <a:endCxn id="2472" idx="1"/>
          </p:cNvCxnSpPr>
          <p:nvPr/>
        </p:nvCxnSpPr>
        <p:spPr>
          <a:xfrm>
            <a:off x="4757450" y="1331433"/>
            <a:ext cx="1058758" cy="23756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75" name="Google Shape;2475;p53"/>
          <p:cNvGrpSpPr/>
          <p:nvPr/>
        </p:nvGrpSpPr>
        <p:grpSpPr>
          <a:xfrm>
            <a:off x="862752" y="2670629"/>
            <a:ext cx="1524327" cy="1843314"/>
            <a:chOff x="4876875" y="1427500"/>
            <a:chExt cx="1130400" cy="1319125"/>
          </a:xfrm>
        </p:grpSpPr>
        <p:sp>
          <p:nvSpPr>
            <p:cNvPr id="2476" name="Google Shape;2476;p53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53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78" name="Google Shape;2478;p53"/>
          <p:cNvCxnSpPr>
            <a:stCxn id="2476" idx="3"/>
            <a:endCxn id="2469" idx="1"/>
          </p:cNvCxnSpPr>
          <p:nvPr/>
        </p:nvCxnSpPr>
        <p:spPr>
          <a:xfrm flipV="1">
            <a:off x="2387079" y="3585025"/>
            <a:ext cx="1138171" cy="15966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98" name="Picture 2" descr="Amazon.com: Back Brace and Posture Corrector for Women and Men, Adjustable  And Lightweight Posture Corrector Back Support, Scoliosis and Hunchback  Correction, Relief Back Pain, Yoga Stick Stretching Tool : Health &amp;  Househol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208" y="694176"/>
            <a:ext cx="1759464" cy="175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osture brace for men discou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53" y="2989615"/>
            <a:ext cx="1524326" cy="152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3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ru-RU" b="1" dirty="0" smtClean="0">
                <a:latin typeface="Franklin Gothic Heavy" panose="020B0903020102020204" pitchFamily="34" charset="0"/>
              </a:rPr>
              <a:t>Нашето решение</a:t>
            </a:r>
            <a:endParaRPr dirty="0">
              <a:latin typeface="Franklin Gothic Heavy" panose="020B0903020102020204" pitchFamily="34" charset="0"/>
            </a:endParaRPr>
          </a:p>
        </p:txBody>
      </p:sp>
      <p:sp>
        <p:nvSpPr>
          <p:cNvPr id="1268" name="Google Shape;1268;p33"/>
          <p:cNvSpPr txBox="1">
            <a:spLocks noGrp="1"/>
          </p:cNvSpPr>
          <p:nvPr>
            <p:ph type="body" idx="1"/>
          </p:nvPr>
        </p:nvSpPr>
        <p:spPr>
          <a:xfrm>
            <a:off x="4530436" y="1658835"/>
            <a:ext cx="3893563" cy="29445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  <a:buNone/>
            </a:pPr>
            <a:r>
              <a:rPr lang="ru-RU" sz="2000" dirty="0" smtClean="0">
                <a:latin typeface="Franklin Gothic Medium" panose="020B0603020102020204" pitchFamily="34" charset="0"/>
              </a:rPr>
              <a:t>-Лесна инсталация на всеки стол</a:t>
            </a:r>
          </a:p>
          <a:p>
            <a:pPr marL="0" lvl="0" indent="0">
              <a:spcAft>
                <a:spcPts val="1200"/>
              </a:spcAft>
              <a:buNone/>
            </a:pPr>
            <a:r>
              <a:rPr lang="ru-RU" sz="2000" dirty="0" smtClean="0">
                <a:latin typeface="Franklin Gothic Medium" panose="020B0603020102020204" pitchFamily="34" charset="0"/>
              </a:rPr>
              <a:t>-Стимулира правилна поза при седене</a:t>
            </a:r>
          </a:p>
          <a:p>
            <a:pPr marL="0" lvl="0" indent="0">
              <a:spcAft>
                <a:spcPts val="1200"/>
              </a:spcAft>
              <a:buNone/>
            </a:pPr>
            <a:r>
              <a:rPr lang="ru-RU" sz="2000" dirty="0" smtClean="0">
                <a:latin typeface="Franklin Gothic Medium" panose="020B0603020102020204" pitchFamily="34" charset="0"/>
              </a:rPr>
              <a:t>-Неусетим при използване</a:t>
            </a:r>
            <a:endParaRPr lang="ru-RU" sz="2000" dirty="0">
              <a:latin typeface="Franklin Gothic Medium" panose="020B06030201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2000" dirty="0">
              <a:latin typeface="Franklin Gothic Medium" panose="020B0603020102020204" pitchFamily="34" charset="0"/>
            </a:endParaRPr>
          </a:p>
        </p:txBody>
      </p:sp>
      <p:grpSp>
        <p:nvGrpSpPr>
          <p:cNvPr id="8" name="Google Shape;1929;p45"/>
          <p:cNvGrpSpPr/>
          <p:nvPr/>
        </p:nvGrpSpPr>
        <p:grpSpPr>
          <a:xfrm>
            <a:off x="720398" y="1375628"/>
            <a:ext cx="3416705" cy="283272"/>
            <a:chOff x="1290775" y="1427525"/>
            <a:chExt cx="2813400" cy="218100"/>
          </a:xfrm>
        </p:grpSpPr>
        <p:sp>
          <p:nvSpPr>
            <p:cNvPr id="9" name="Google Shape;1930;p45"/>
            <p:cNvSpPr/>
            <p:nvPr/>
          </p:nvSpPr>
          <p:spPr>
            <a:xfrm>
              <a:off x="1290775" y="1427525"/>
              <a:ext cx="2813400" cy="218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931;p45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932;p45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933;p45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465" r="6853"/>
          <a:stretch/>
        </p:blipFill>
        <p:spPr>
          <a:xfrm>
            <a:off x="720000" y="1658835"/>
            <a:ext cx="3415147" cy="275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68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4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lt2"/>
                </a:solidFill>
                <a:latin typeface="Franklin Gothic Heavy" panose="020B0903020102020204" pitchFamily="34" charset="0"/>
              </a:rPr>
              <a:t>Изпозвани технологии</a:t>
            </a:r>
            <a:endParaRPr dirty="0">
              <a:latin typeface="Franklin Gothic Heavy" panose="020B0903020102020204" pitchFamily="34" charset="0"/>
            </a:endParaRPr>
          </a:p>
        </p:txBody>
      </p:sp>
      <p:sp>
        <p:nvSpPr>
          <p:cNvPr id="1723" name="Google Shape;1723;p43"/>
          <p:cNvSpPr/>
          <p:nvPr/>
        </p:nvSpPr>
        <p:spPr>
          <a:xfrm>
            <a:off x="720000" y="3165799"/>
            <a:ext cx="1833900" cy="11502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4" name="Google Shape;1724;p43"/>
          <p:cNvGrpSpPr/>
          <p:nvPr/>
        </p:nvGrpSpPr>
        <p:grpSpPr>
          <a:xfrm>
            <a:off x="728250" y="2947650"/>
            <a:ext cx="1821000" cy="218100"/>
            <a:chOff x="1290775" y="1427529"/>
            <a:chExt cx="1821000" cy="218100"/>
          </a:xfrm>
        </p:grpSpPr>
        <p:sp>
          <p:nvSpPr>
            <p:cNvPr id="1725" name="Google Shape;1725;p43"/>
            <p:cNvSpPr/>
            <p:nvPr/>
          </p:nvSpPr>
          <p:spPr>
            <a:xfrm>
              <a:off x="1290775" y="1427529"/>
              <a:ext cx="1821000" cy="218100"/>
            </a:xfrm>
            <a:prstGeom prst="rect">
              <a:avLst/>
            </a:prstGeom>
            <a:solidFill>
              <a:srgbClr val="ECE5B4"/>
            </a:solidFill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43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43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43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9" name="Google Shape;1729;p43"/>
          <p:cNvSpPr txBox="1"/>
          <p:nvPr/>
        </p:nvSpPr>
        <p:spPr>
          <a:xfrm>
            <a:off x="726430" y="3165775"/>
            <a:ext cx="1821000" cy="527700"/>
          </a:xfrm>
          <a:prstGeom prst="rect">
            <a:avLst/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rgbClr val="F673A9"/>
                </a:solidFill>
                <a:latin typeface="Franklin Gothic Heavy" panose="020B0903020102020204" pitchFamily="34" charset="0"/>
                <a:ea typeface="Zen Dots"/>
                <a:cs typeface="Zen Dots"/>
                <a:sym typeface="Zen Dots"/>
              </a:rPr>
              <a:t>Flask</a:t>
            </a:r>
            <a:endParaRPr sz="1600" dirty="0">
              <a:solidFill>
                <a:srgbClr val="F673A9"/>
              </a:solidFill>
              <a:latin typeface="Franklin Gothic Heavy" panose="020B0903020102020204" pitchFamily="34" charset="0"/>
              <a:ea typeface="Zen Dots"/>
              <a:cs typeface="Zen Dots"/>
              <a:sym typeface="Zen Dots"/>
            </a:endParaRPr>
          </a:p>
        </p:txBody>
      </p:sp>
      <p:sp>
        <p:nvSpPr>
          <p:cNvPr id="1730" name="Google Shape;1730;p43"/>
          <p:cNvSpPr txBox="1"/>
          <p:nvPr/>
        </p:nvSpPr>
        <p:spPr>
          <a:xfrm>
            <a:off x="726425" y="3693499"/>
            <a:ext cx="1821000" cy="622500"/>
          </a:xfrm>
          <a:prstGeom prst="rect">
            <a:avLst/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 smtClean="0">
                <a:solidFill>
                  <a:schemeClr val="lt1"/>
                </a:solidFill>
                <a:highlight>
                  <a:schemeClr val="accent5"/>
                </a:highlight>
                <a:latin typeface="Anaheim"/>
                <a:ea typeface="Anaheim"/>
                <a:cs typeface="Anaheim"/>
                <a:sym typeface="Anaheim"/>
              </a:rPr>
              <a:t>Python framework</a:t>
            </a:r>
            <a:endParaRPr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731" name="Google Shape;1731;p43"/>
          <p:cNvSpPr/>
          <p:nvPr/>
        </p:nvSpPr>
        <p:spPr>
          <a:xfrm>
            <a:off x="2676700" y="3165799"/>
            <a:ext cx="1833900" cy="11502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2" name="Google Shape;1732;p43"/>
          <p:cNvGrpSpPr/>
          <p:nvPr/>
        </p:nvGrpSpPr>
        <p:grpSpPr>
          <a:xfrm>
            <a:off x="2684950" y="2947650"/>
            <a:ext cx="1821000" cy="218100"/>
            <a:chOff x="1290775" y="1427529"/>
            <a:chExt cx="1821000" cy="218100"/>
          </a:xfrm>
        </p:grpSpPr>
        <p:sp>
          <p:nvSpPr>
            <p:cNvPr id="1733" name="Google Shape;1733;p43"/>
            <p:cNvSpPr/>
            <p:nvPr/>
          </p:nvSpPr>
          <p:spPr>
            <a:xfrm>
              <a:off x="1290775" y="1427529"/>
              <a:ext cx="1821000" cy="218100"/>
            </a:xfrm>
            <a:prstGeom prst="rect">
              <a:avLst/>
            </a:prstGeom>
            <a:solidFill>
              <a:srgbClr val="ECE5B4"/>
            </a:solidFill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43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43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43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7" name="Google Shape;1737;p43"/>
          <p:cNvSpPr txBox="1"/>
          <p:nvPr/>
        </p:nvSpPr>
        <p:spPr>
          <a:xfrm>
            <a:off x="2683130" y="3165775"/>
            <a:ext cx="1821000" cy="527700"/>
          </a:xfrm>
          <a:prstGeom prst="rect">
            <a:avLst/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LID8192" sz="1600" dirty="0" smtClean="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rPr>
              <a:t>MySQL</a:t>
            </a:r>
            <a:endParaRPr sz="1600" dirty="0">
              <a:solidFill>
                <a:srgbClr val="F673A9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738" name="Google Shape;1738;p43"/>
          <p:cNvSpPr txBox="1"/>
          <p:nvPr/>
        </p:nvSpPr>
        <p:spPr>
          <a:xfrm>
            <a:off x="2683125" y="3693499"/>
            <a:ext cx="1821000" cy="622500"/>
          </a:xfrm>
          <a:prstGeom prst="rect">
            <a:avLst/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LID8192" b="1" dirty="0" smtClean="0">
                <a:solidFill>
                  <a:schemeClr val="lt1"/>
                </a:solidFill>
                <a:highlight>
                  <a:schemeClr val="accent5"/>
                </a:highlight>
                <a:latin typeface="Anaheim"/>
                <a:ea typeface="Anaheim"/>
                <a:cs typeface="Anaheim"/>
                <a:sym typeface="Anaheim"/>
              </a:rPr>
              <a:t>Databases</a:t>
            </a:r>
            <a:endParaRPr b="1" dirty="0">
              <a:solidFill>
                <a:schemeClr val="lt1"/>
              </a:solidFill>
              <a:highlight>
                <a:srgbClr val="7EC8D4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739" name="Google Shape;1739;p43"/>
          <p:cNvSpPr/>
          <p:nvPr/>
        </p:nvSpPr>
        <p:spPr>
          <a:xfrm>
            <a:off x="4633400" y="3165799"/>
            <a:ext cx="1833900" cy="11502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0" name="Google Shape;1740;p43"/>
          <p:cNvGrpSpPr/>
          <p:nvPr/>
        </p:nvGrpSpPr>
        <p:grpSpPr>
          <a:xfrm>
            <a:off x="4641650" y="2947650"/>
            <a:ext cx="1821000" cy="218100"/>
            <a:chOff x="1290775" y="1427529"/>
            <a:chExt cx="1821000" cy="218100"/>
          </a:xfrm>
        </p:grpSpPr>
        <p:sp>
          <p:nvSpPr>
            <p:cNvPr id="1741" name="Google Shape;1741;p43"/>
            <p:cNvSpPr/>
            <p:nvPr/>
          </p:nvSpPr>
          <p:spPr>
            <a:xfrm>
              <a:off x="1290775" y="1427529"/>
              <a:ext cx="1821000" cy="218100"/>
            </a:xfrm>
            <a:prstGeom prst="rect">
              <a:avLst/>
            </a:prstGeom>
            <a:solidFill>
              <a:srgbClr val="ECE5B4"/>
            </a:solidFill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43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43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43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5" name="Google Shape;1745;p43"/>
          <p:cNvSpPr txBox="1"/>
          <p:nvPr/>
        </p:nvSpPr>
        <p:spPr>
          <a:xfrm>
            <a:off x="4639830" y="3165775"/>
            <a:ext cx="1821000" cy="527700"/>
          </a:xfrm>
          <a:prstGeom prst="rect">
            <a:avLst/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LID8192" sz="1600" dirty="0" smtClean="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rPr>
              <a:t>BLE</a:t>
            </a:r>
            <a:endParaRPr sz="1600" dirty="0">
              <a:solidFill>
                <a:srgbClr val="F673A9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746" name="Google Shape;1746;p43"/>
          <p:cNvSpPr txBox="1"/>
          <p:nvPr/>
        </p:nvSpPr>
        <p:spPr>
          <a:xfrm>
            <a:off x="4639825" y="3693499"/>
            <a:ext cx="1821000" cy="622500"/>
          </a:xfrm>
          <a:prstGeom prst="rect">
            <a:avLst/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LID8192" sz="1300" b="1" dirty="0" smtClean="0">
                <a:solidFill>
                  <a:schemeClr val="lt1"/>
                </a:solidFill>
                <a:highlight>
                  <a:schemeClr val="accent5"/>
                </a:highlight>
                <a:latin typeface="Anaheim"/>
                <a:ea typeface="Anaheim"/>
                <a:cs typeface="Anaheim"/>
                <a:sym typeface="Anaheim"/>
              </a:rPr>
              <a:t>Bluetooth Low Energy Communication</a:t>
            </a:r>
            <a:endParaRPr sz="1300" b="1" dirty="0">
              <a:solidFill>
                <a:schemeClr val="lt1"/>
              </a:solidFill>
              <a:highlight>
                <a:srgbClr val="7EC8D4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747" name="Google Shape;1747;p43"/>
          <p:cNvSpPr/>
          <p:nvPr/>
        </p:nvSpPr>
        <p:spPr>
          <a:xfrm>
            <a:off x="6590100" y="3165799"/>
            <a:ext cx="1833900" cy="11502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8" name="Google Shape;1748;p43"/>
          <p:cNvGrpSpPr/>
          <p:nvPr/>
        </p:nvGrpSpPr>
        <p:grpSpPr>
          <a:xfrm>
            <a:off x="6598350" y="2947650"/>
            <a:ext cx="1821000" cy="218100"/>
            <a:chOff x="1290775" y="1427529"/>
            <a:chExt cx="1821000" cy="218100"/>
          </a:xfrm>
        </p:grpSpPr>
        <p:sp>
          <p:nvSpPr>
            <p:cNvPr id="1749" name="Google Shape;1749;p43"/>
            <p:cNvSpPr/>
            <p:nvPr/>
          </p:nvSpPr>
          <p:spPr>
            <a:xfrm>
              <a:off x="1290775" y="1427529"/>
              <a:ext cx="1821000" cy="218100"/>
            </a:xfrm>
            <a:prstGeom prst="rect">
              <a:avLst/>
            </a:prstGeom>
            <a:solidFill>
              <a:srgbClr val="ECE5B4"/>
            </a:solidFill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43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43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43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3" name="Google Shape;1753;p43"/>
          <p:cNvSpPr txBox="1"/>
          <p:nvPr/>
        </p:nvSpPr>
        <p:spPr>
          <a:xfrm>
            <a:off x="6596530" y="3165775"/>
            <a:ext cx="1821000" cy="527700"/>
          </a:xfrm>
          <a:prstGeom prst="rect">
            <a:avLst/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rPr>
              <a:t>ESP32</a:t>
            </a:r>
            <a:endParaRPr sz="1600" dirty="0">
              <a:solidFill>
                <a:srgbClr val="F673A9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754" name="Google Shape;1754;p43"/>
          <p:cNvSpPr txBox="1"/>
          <p:nvPr/>
        </p:nvSpPr>
        <p:spPr>
          <a:xfrm>
            <a:off x="6596525" y="3693499"/>
            <a:ext cx="1821000" cy="622500"/>
          </a:xfrm>
          <a:prstGeom prst="rect">
            <a:avLst/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 smtClean="0">
                <a:solidFill>
                  <a:schemeClr val="lt1"/>
                </a:solidFill>
                <a:highlight>
                  <a:schemeClr val="accent5"/>
                </a:highlight>
                <a:latin typeface="Anaheim"/>
                <a:ea typeface="Anaheim"/>
                <a:cs typeface="Anaheim"/>
                <a:sym typeface="Anaheim"/>
              </a:rPr>
              <a:t>Microcontroller</a:t>
            </a:r>
            <a:endParaRPr b="1" dirty="0">
              <a:solidFill>
                <a:schemeClr val="lt1"/>
              </a:solidFill>
              <a:highlight>
                <a:srgbClr val="7EC8D4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1755" name="Google Shape;1755;p43"/>
          <p:cNvGrpSpPr/>
          <p:nvPr/>
        </p:nvGrpSpPr>
        <p:grpSpPr>
          <a:xfrm>
            <a:off x="1313254" y="1646135"/>
            <a:ext cx="650997" cy="759684"/>
            <a:chOff x="4876875" y="1427500"/>
            <a:chExt cx="1130400" cy="1319125"/>
          </a:xfrm>
        </p:grpSpPr>
        <p:sp>
          <p:nvSpPr>
            <p:cNvPr id="1756" name="Google Shape;1756;p43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43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8" name="Google Shape;1758;p43"/>
          <p:cNvGrpSpPr/>
          <p:nvPr/>
        </p:nvGrpSpPr>
        <p:grpSpPr>
          <a:xfrm>
            <a:off x="3269954" y="1646135"/>
            <a:ext cx="650997" cy="759684"/>
            <a:chOff x="4876875" y="1427500"/>
            <a:chExt cx="1130400" cy="1319125"/>
          </a:xfrm>
        </p:grpSpPr>
        <p:sp>
          <p:nvSpPr>
            <p:cNvPr id="1759" name="Google Shape;1759;p43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43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1" name="Google Shape;1761;p43"/>
          <p:cNvGrpSpPr/>
          <p:nvPr/>
        </p:nvGrpSpPr>
        <p:grpSpPr>
          <a:xfrm>
            <a:off x="5226654" y="1646135"/>
            <a:ext cx="650997" cy="759684"/>
            <a:chOff x="4876875" y="1427500"/>
            <a:chExt cx="1130400" cy="1319125"/>
          </a:xfrm>
        </p:grpSpPr>
        <p:sp>
          <p:nvSpPr>
            <p:cNvPr id="1762" name="Google Shape;1762;p43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3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4" name="Google Shape;1764;p43"/>
          <p:cNvGrpSpPr/>
          <p:nvPr/>
        </p:nvGrpSpPr>
        <p:grpSpPr>
          <a:xfrm>
            <a:off x="7183354" y="1646135"/>
            <a:ext cx="650997" cy="759684"/>
            <a:chOff x="4876875" y="1427500"/>
            <a:chExt cx="1130400" cy="1319125"/>
          </a:xfrm>
        </p:grpSpPr>
        <p:sp>
          <p:nvSpPr>
            <p:cNvPr id="1765" name="Google Shape;1765;p43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43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67" name="Google Shape;1767;p43"/>
          <p:cNvCxnSpPr>
            <a:stCxn id="1756" idx="2"/>
            <a:endCxn id="1725" idx="0"/>
          </p:cNvCxnSpPr>
          <p:nvPr/>
        </p:nvCxnSpPr>
        <p:spPr>
          <a:xfrm>
            <a:off x="1638753" y="2405819"/>
            <a:ext cx="0" cy="54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8" name="Google Shape;1768;p43"/>
          <p:cNvCxnSpPr>
            <a:stCxn id="1759" idx="2"/>
            <a:endCxn id="1733" idx="0"/>
          </p:cNvCxnSpPr>
          <p:nvPr/>
        </p:nvCxnSpPr>
        <p:spPr>
          <a:xfrm>
            <a:off x="3595453" y="2405819"/>
            <a:ext cx="0" cy="54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9" name="Google Shape;1769;p43"/>
          <p:cNvCxnSpPr>
            <a:stCxn id="1762" idx="2"/>
            <a:endCxn id="1741" idx="0"/>
          </p:cNvCxnSpPr>
          <p:nvPr/>
        </p:nvCxnSpPr>
        <p:spPr>
          <a:xfrm>
            <a:off x="5552153" y="2405819"/>
            <a:ext cx="0" cy="54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0" name="Google Shape;1770;p43"/>
          <p:cNvCxnSpPr>
            <a:stCxn id="1765" idx="2"/>
            <a:endCxn id="1749" idx="0"/>
          </p:cNvCxnSpPr>
          <p:nvPr/>
        </p:nvCxnSpPr>
        <p:spPr>
          <a:xfrm>
            <a:off x="7508853" y="2405819"/>
            <a:ext cx="0" cy="54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1" name="Google Shape;1771;p43"/>
          <p:cNvCxnSpPr>
            <a:stCxn id="1756" idx="3"/>
            <a:endCxn id="1759" idx="1"/>
          </p:cNvCxnSpPr>
          <p:nvPr/>
        </p:nvCxnSpPr>
        <p:spPr>
          <a:xfrm>
            <a:off x="1964252" y="2088786"/>
            <a:ext cx="130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2" name="Google Shape;1772;p43"/>
          <p:cNvCxnSpPr>
            <a:stCxn id="1759" idx="3"/>
            <a:endCxn id="1762" idx="1"/>
          </p:cNvCxnSpPr>
          <p:nvPr/>
        </p:nvCxnSpPr>
        <p:spPr>
          <a:xfrm>
            <a:off x="3920952" y="2088786"/>
            <a:ext cx="130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3" name="Google Shape;1773;p43"/>
          <p:cNvCxnSpPr>
            <a:stCxn id="1762" idx="3"/>
            <a:endCxn id="1765" idx="1"/>
          </p:cNvCxnSpPr>
          <p:nvPr/>
        </p:nvCxnSpPr>
        <p:spPr>
          <a:xfrm>
            <a:off x="5877652" y="2088786"/>
            <a:ext cx="130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74" name="Picture 2" descr="Flask Tutorial - Tpoint Te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909" y="1764140"/>
            <a:ext cx="644241" cy="64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rofile for Espressif System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6" t="12477" r="9903" b="8334"/>
          <a:stretch/>
        </p:blipFill>
        <p:spPr bwMode="auto">
          <a:xfrm>
            <a:off x="7190508" y="1766190"/>
            <a:ext cx="643841" cy="64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t="2303" b="1384"/>
          <a:stretch/>
        </p:blipFill>
        <p:spPr>
          <a:xfrm>
            <a:off x="3266475" y="1766881"/>
            <a:ext cx="661630" cy="6372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l="-834" t="-599" r="639" b="500"/>
          <a:stretch/>
        </p:blipFill>
        <p:spPr>
          <a:xfrm>
            <a:off x="5216758" y="1761356"/>
            <a:ext cx="667134" cy="6664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ID8192" dirty="0" smtClean="0"/>
              <a:t>Hardware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515" y="1270542"/>
            <a:ext cx="2451371" cy="33929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462489"/>
            <a:ext cx="4070113" cy="278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10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38"/>
          <p:cNvSpPr txBox="1">
            <a:spLocks noGrp="1"/>
          </p:cNvSpPr>
          <p:nvPr>
            <p:ph type="title"/>
          </p:nvPr>
        </p:nvSpPr>
        <p:spPr>
          <a:xfrm>
            <a:off x="720000" y="936725"/>
            <a:ext cx="5025300" cy="132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dirty="0" smtClean="0">
                <a:solidFill>
                  <a:schemeClr val="accent6"/>
                </a:solidFill>
                <a:latin typeface="Franklin Gothic Heavy" panose="020B0903020102020204" pitchFamily="34" charset="0"/>
              </a:rPr>
              <a:t>ДЕМО В ПРОГРЕС</a:t>
            </a:r>
            <a:endParaRPr sz="6000" dirty="0">
              <a:solidFill>
                <a:schemeClr val="accent6"/>
              </a:solidFill>
              <a:latin typeface="Franklin Gothic Heavy" panose="020B0903020102020204" pitchFamily="34" charset="0"/>
            </a:endParaRP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42"/>
          <p:cNvSpPr txBox="1">
            <a:spLocks noGrp="1"/>
          </p:cNvSpPr>
          <p:nvPr>
            <p:ph type="title"/>
          </p:nvPr>
        </p:nvSpPr>
        <p:spPr>
          <a:xfrm>
            <a:off x="720150" y="1431300"/>
            <a:ext cx="7704000" cy="16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000" dirty="0" smtClean="0">
                <a:latin typeface="Franklin Gothic Heavy" panose="020B0903020102020204" pitchFamily="34" charset="0"/>
              </a:rPr>
              <a:t>БЛАГОДАРИМ</a:t>
            </a:r>
            <a:r>
              <a:rPr lang="LID8192" sz="7000" dirty="0" smtClean="0">
                <a:latin typeface="Franklin Gothic Heavy" panose="020B0903020102020204" pitchFamily="34" charset="0"/>
              </a:rPr>
              <a:t> </a:t>
            </a:r>
            <a:r>
              <a:rPr lang="ru-RU" sz="7000" dirty="0" smtClean="0">
                <a:latin typeface="Franklin Gothic Heavy" panose="020B0903020102020204" pitchFamily="34" charset="0"/>
              </a:rPr>
              <a:t>ВИ ЗА ВНИМАНИЕТО</a:t>
            </a:r>
            <a:r>
              <a:rPr lang="LID8192" sz="7000" dirty="0" smtClean="0">
                <a:latin typeface="Franklin Gothic Heavy" panose="020B0903020102020204" pitchFamily="34" charset="0"/>
              </a:rPr>
              <a:t>!</a:t>
            </a:r>
            <a:endParaRPr sz="7000" dirty="0">
              <a:latin typeface="Franklin Gothic Heavy" panose="020B0903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 Computer Science Degree for College by Slidesgo">
  <a:themeElements>
    <a:clrScheme name="Simple Light">
      <a:dk1>
        <a:srgbClr val="000000"/>
      </a:dk1>
      <a:lt1>
        <a:srgbClr val="FFFFFF"/>
      </a:lt1>
      <a:dk2>
        <a:srgbClr val="ECE5B4"/>
      </a:dk2>
      <a:lt2>
        <a:srgbClr val="F673A9"/>
      </a:lt2>
      <a:accent1>
        <a:srgbClr val="D899B3"/>
      </a:accent1>
      <a:accent2>
        <a:srgbClr val="9A4496"/>
      </a:accent2>
      <a:accent3>
        <a:srgbClr val="7EC8D4"/>
      </a:accent3>
      <a:accent4>
        <a:srgbClr val="6AA4D6"/>
      </a:accent4>
      <a:accent5>
        <a:srgbClr val="06467E"/>
      </a:accent5>
      <a:accent6>
        <a:srgbClr val="2F2B1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1921</TotalTime>
  <Words>83</Words>
  <Application>Microsoft Office PowerPoint</Application>
  <PresentationFormat>On-screen Show (16:9)</PresentationFormat>
  <Paragraphs>24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Anaheim</vt:lpstr>
      <vt:lpstr>Arial</vt:lpstr>
      <vt:lpstr>Franklin Gothic Heavy</vt:lpstr>
      <vt:lpstr>Franklin Gothic Medium</vt:lpstr>
      <vt:lpstr>Zen Dots</vt:lpstr>
      <vt:lpstr> Computer Science Degree for College by Slidesgo</vt:lpstr>
      <vt:lpstr>Spine Buddy Самоковските Каубойци</vt:lpstr>
      <vt:lpstr>Проблемът</vt:lpstr>
      <vt:lpstr>Posture Pole</vt:lpstr>
      <vt:lpstr>Нашето решение</vt:lpstr>
      <vt:lpstr>Изпозвани технологии</vt:lpstr>
      <vt:lpstr>Hardware</vt:lpstr>
      <vt:lpstr>ДЕМО В ПРОГРЕС</vt:lpstr>
      <vt:lpstr>БЛАГОДАРИМ ВИ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Име на проект Самоковските Каубойци</dc:title>
  <cp:lastModifiedBy>Adrian Aleksov</cp:lastModifiedBy>
  <cp:revision>36</cp:revision>
  <dcterms:modified xsi:type="dcterms:W3CDTF">2025-03-22T00:31:47Z</dcterms:modified>
</cp:coreProperties>
</file>